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62" r:id="rId3"/>
    <p:sldId id="276" r:id="rId4"/>
    <p:sldId id="269" r:id="rId5"/>
    <p:sldId id="277" r:id="rId6"/>
    <p:sldId id="278" r:id="rId7"/>
    <p:sldId id="257" r:id="rId8"/>
    <p:sldId id="270" r:id="rId9"/>
    <p:sldId id="271" r:id="rId10"/>
    <p:sldId id="272" r:id="rId11"/>
    <p:sldId id="27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58"/>
    <p:restoredTop sz="94681"/>
  </p:normalViewPr>
  <p:slideViewPr>
    <p:cSldViewPr snapToGrid="0">
      <p:cViewPr varScale="1">
        <p:scale>
          <a:sx n="88" d="100"/>
          <a:sy n="88" d="100"/>
        </p:scale>
        <p:origin x="176"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B21E2F-281F-FF41-8DBA-910C39F3E81A}" type="datetimeFigureOut">
              <a:rPr lang="en-US" smtClean="0"/>
              <a:t>3/10/23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C1B442-A261-1B41-9323-173E36467461}" type="slidenum">
              <a:rPr lang="en-US" smtClean="0"/>
              <a:t>‹#›</a:t>
            </a:fld>
            <a:endParaRPr lang="en-US"/>
          </a:p>
        </p:txBody>
      </p:sp>
    </p:spTree>
    <p:extLst>
      <p:ext uri="{BB962C8B-B14F-4D97-AF65-F5344CB8AC3E}">
        <p14:creationId xmlns:p14="http://schemas.microsoft.com/office/powerpoint/2010/main" val="3156809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0F4BE-C35B-0EDB-6489-DA1FC48A242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D564CB9-61AE-8F18-2403-D308E95556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159C538-8EC5-AD1F-6E66-8EA55FBDE303}"/>
              </a:ext>
            </a:extLst>
          </p:cNvPr>
          <p:cNvSpPr>
            <a:spLocks noGrp="1"/>
          </p:cNvSpPr>
          <p:nvPr>
            <p:ph type="dt" sz="half" idx="10"/>
          </p:nvPr>
        </p:nvSpPr>
        <p:spPr/>
        <p:txBody>
          <a:bodyPr/>
          <a:lstStyle/>
          <a:p>
            <a:fld id="{F8C07019-EBC5-704A-8735-B2C09E0CE687}" type="datetimeFigureOut">
              <a:rPr lang="en-US" smtClean="0"/>
              <a:t>3/10/23</a:t>
            </a:fld>
            <a:endParaRPr lang="en-US"/>
          </a:p>
        </p:txBody>
      </p:sp>
      <p:sp>
        <p:nvSpPr>
          <p:cNvPr id="5" name="Footer Placeholder 4">
            <a:extLst>
              <a:ext uri="{FF2B5EF4-FFF2-40B4-BE49-F238E27FC236}">
                <a16:creationId xmlns:a16="http://schemas.microsoft.com/office/drawing/2014/main" id="{886989C3-635C-AF4B-C108-A9179B986C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287056-9E31-E9A6-BF11-6483746B99EB}"/>
              </a:ext>
            </a:extLst>
          </p:cNvPr>
          <p:cNvSpPr>
            <a:spLocks noGrp="1"/>
          </p:cNvSpPr>
          <p:nvPr>
            <p:ph type="sldNum" sz="quarter" idx="12"/>
          </p:nvPr>
        </p:nvSpPr>
        <p:spPr/>
        <p:txBody>
          <a:bodyPr/>
          <a:lstStyle/>
          <a:p>
            <a:fld id="{4402B1E6-CE45-914C-ADE9-C69A5607EDBB}" type="slidenum">
              <a:rPr lang="en-US" smtClean="0"/>
              <a:t>‹#›</a:t>
            </a:fld>
            <a:endParaRPr lang="en-US"/>
          </a:p>
        </p:txBody>
      </p:sp>
    </p:spTree>
    <p:extLst>
      <p:ext uri="{BB962C8B-B14F-4D97-AF65-F5344CB8AC3E}">
        <p14:creationId xmlns:p14="http://schemas.microsoft.com/office/powerpoint/2010/main" val="3622771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AE1F1-D644-B48C-15ED-972A4A5A101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E9B2EF6-7D67-7895-55A1-7C5201065B1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995B6DA-D08C-AD74-E36F-8F4A0D2A1C40}"/>
              </a:ext>
            </a:extLst>
          </p:cNvPr>
          <p:cNvSpPr>
            <a:spLocks noGrp="1"/>
          </p:cNvSpPr>
          <p:nvPr>
            <p:ph type="dt" sz="half" idx="10"/>
          </p:nvPr>
        </p:nvSpPr>
        <p:spPr/>
        <p:txBody>
          <a:bodyPr/>
          <a:lstStyle/>
          <a:p>
            <a:fld id="{F8C07019-EBC5-704A-8735-B2C09E0CE687}" type="datetimeFigureOut">
              <a:rPr lang="en-US" smtClean="0"/>
              <a:t>3/10/23</a:t>
            </a:fld>
            <a:endParaRPr lang="en-US"/>
          </a:p>
        </p:txBody>
      </p:sp>
      <p:sp>
        <p:nvSpPr>
          <p:cNvPr id="5" name="Footer Placeholder 4">
            <a:extLst>
              <a:ext uri="{FF2B5EF4-FFF2-40B4-BE49-F238E27FC236}">
                <a16:creationId xmlns:a16="http://schemas.microsoft.com/office/drawing/2014/main" id="{EDA15020-9B35-059F-8841-C0CABC4314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05F9EA-204A-6DB3-A5B0-FA71F4F97D53}"/>
              </a:ext>
            </a:extLst>
          </p:cNvPr>
          <p:cNvSpPr>
            <a:spLocks noGrp="1"/>
          </p:cNvSpPr>
          <p:nvPr>
            <p:ph type="sldNum" sz="quarter" idx="12"/>
          </p:nvPr>
        </p:nvSpPr>
        <p:spPr/>
        <p:txBody>
          <a:bodyPr/>
          <a:lstStyle/>
          <a:p>
            <a:fld id="{4402B1E6-CE45-914C-ADE9-C69A5607EDBB}" type="slidenum">
              <a:rPr lang="en-US" smtClean="0"/>
              <a:t>‹#›</a:t>
            </a:fld>
            <a:endParaRPr lang="en-US"/>
          </a:p>
        </p:txBody>
      </p:sp>
    </p:spTree>
    <p:extLst>
      <p:ext uri="{BB962C8B-B14F-4D97-AF65-F5344CB8AC3E}">
        <p14:creationId xmlns:p14="http://schemas.microsoft.com/office/powerpoint/2010/main" val="2720642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90464E-4A1F-7C02-5E2D-17D663C62F3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8DDD560-8906-9987-E6DA-14FFD6686B3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57512FE-3BE1-6E9E-B4C2-6182CCDAB6F1}"/>
              </a:ext>
            </a:extLst>
          </p:cNvPr>
          <p:cNvSpPr>
            <a:spLocks noGrp="1"/>
          </p:cNvSpPr>
          <p:nvPr>
            <p:ph type="dt" sz="half" idx="10"/>
          </p:nvPr>
        </p:nvSpPr>
        <p:spPr/>
        <p:txBody>
          <a:bodyPr/>
          <a:lstStyle/>
          <a:p>
            <a:fld id="{F8C07019-EBC5-704A-8735-B2C09E0CE687}" type="datetimeFigureOut">
              <a:rPr lang="en-US" smtClean="0"/>
              <a:t>3/10/23</a:t>
            </a:fld>
            <a:endParaRPr lang="en-US"/>
          </a:p>
        </p:txBody>
      </p:sp>
      <p:sp>
        <p:nvSpPr>
          <p:cNvPr id="5" name="Footer Placeholder 4">
            <a:extLst>
              <a:ext uri="{FF2B5EF4-FFF2-40B4-BE49-F238E27FC236}">
                <a16:creationId xmlns:a16="http://schemas.microsoft.com/office/drawing/2014/main" id="{14C16DFA-C02F-4FBC-D36F-59C1FF4D3F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E89BAF-C382-0564-B359-69E710D20AE2}"/>
              </a:ext>
            </a:extLst>
          </p:cNvPr>
          <p:cNvSpPr>
            <a:spLocks noGrp="1"/>
          </p:cNvSpPr>
          <p:nvPr>
            <p:ph type="sldNum" sz="quarter" idx="12"/>
          </p:nvPr>
        </p:nvSpPr>
        <p:spPr/>
        <p:txBody>
          <a:bodyPr/>
          <a:lstStyle/>
          <a:p>
            <a:fld id="{4402B1E6-CE45-914C-ADE9-C69A5607EDBB}" type="slidenum">
              <a:rPr lang="en-US" smtClean="0"/>
              <a:t>‹#›</a:t>
            </a:fld>
            <a:endParaRPr lang="en-US"/>
          </a:p>
        </p:txBody>
      </p:sp>
    </p:spTree>
    <p:extLst>
      <p:ext uri="{BB962C8B-B14F-4D97-AF65-F5344CB8AC3E}">
        <p14:creationId xmlns:p14="http://schemas.microsoft.com/office/powerpoint/2010/main" val="2283303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1EF93-8D05-9710-AF39-0B25C34C655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5ECE513-B899-2C88-3484-536215C3B28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F046C23-54CD-E487-6673-68B01BC99391}"/>
              </a:ext>
            </a:extLst>
          </p:cNvPr>
          <p:cNvSpPr>
            <a:spLocks noGrp="1"/>
          </p:cNvSpPr>
          <p:nvPr>
            <p:ph type="dt" sz="half" idx="10"/>
          </p:nvPr>
        </p:nvSpPr>
        <p:spPr/>
        <p:txBody>
          <a:bodyPr/>
          <a:lstStyle/>
          <a:p>
            <a:fld id="{F8C07019-EBC5-704A-8735-B2C09E0CE687}" type="datetimeFigureOut">
              <a:rPr lang="en-US" smtClean="0"/>
              <a:t>3/10/23</a:t>
            </a:fld>
            <a:endParaRPr lang="en-US"/>
          </a:p>
        </p:txBody>
      </p:sp>
      <p:sp>
        <p:nvSpPr>
          <p:cNvPr id="5" name="Footer Placeholder 4">
            <a:extLst>
              <a:ext uri="{FF2B5EF4-FFF2-40B4-BE49-F238E27FC236}">
                <a16:creationId xmlns:a16="http://schemas.microsoft.com/office/drawing/2014/main" id="{AF281629-5404-9BF6-2666-FE7941DF16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9737F-F7FA-AE5A-929D-75F58B3BF117}"/>
              </a:ext>
            </a:extLst>
          </p:cNvPr>
          <p:cNvSpPr>
            <a:spLocks noGrp="1"/>
          </p:cNvSpPr>
          <p:nvPr>
            <p:ph type="sldNum" sz="quarter" idx="12"/>
          </p:nvPr>
        </p:nvSpPr>
        <p:spPr/>
        <p:txBody>
          <a:bodyPr/>
          <a:lstStyle/>
          <a:p>
            <a:fld id="{4402B1E6-CE45-914C-ADE9-C69A5607EDBB}" type="slidenum">
              <a:rPr lang="en-US" smtClean="0"/>
              <a:t>‹#›</a:t>
            </a:fld>
            <a:endParaRPr lang="en-US"/>
          </a:p>
        </p:txBody>
      </p:sp>
    </p:spTree>
    <p:extLst>
      <p:ext uri="{BB962C8B-B14F-4D97-AF65-F5344CB8AC3E}">
        <p14:creationId xmlns:p14="http://schemas.microsoft.com/office/powerpoint/2010/main" val="909841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C0642-C48D-3181-9F93-BE393475A28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5A769E4-06DE-DE9F-246C-A17C8B5E6F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08F15FF-9BC9-AC80-5779-E0B58F7A21EB}"/>
              </a:ext>
            </a:extLst>
          </p:cNvPr>
          <p:cNvSpPr>
            <a:spLocks noGrp="1"/>
          </p:cNvSpPr>
          <p:nvPr>
            <p:ph type="dt" sz="half" idx="10"/>
          </p:nvPr>
        </p:nvSpPr>
        <p:spPr/>
        <p:txBody>
          <a:bodyPr/>
          <a:lstStyle/>
          <a:p>
            <a:fld id="{F8C07019-EBC5-704A-8735-B2C09E0CE687}" type="datetimeFigureOut">
              <a:rPr lang="en-US" smtClean="0"/>
              <a:t>3/10/23</a:t>
            </a:fld>
            <a:endParaRPr lang="en-US"/>
          </a:p>
        </p:txBody>
      </p:sp>
      <p:sp>
        <p:nvSpPr>
          <p:cNvPr id="5" name="Footer Placeholder 4">
            <a:extLst>
              <a:ext uri="{FF2B5EF4-FFF2-40B4-BE49-F238E27FC236}">
                <a16:creationId xmlns:a16="http://schemas.microsoft.com/office/drawing/2014/main" id="{A40F0B90-82B1-FEEE-3C3E-A123197B44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FE4EDB-160D-2525-1D75-EB57E65C61AF}"/>
              </a:ext>
            </a:extLst>
          </p:cNvPr>
          <p:cNvSpPr>
            <a:spLocks noGrp="1"/>
          </p:cNvSpPr>
          <p:nvPr>
            <p:ph type="sldNum" sz="quarter" idx="12"/>
          </p:nvPr>
        </p:nvSpPr>
        <p:spPr/>
        <p:txBody>
          <a:bodyPr/>
          <a:lstStyle/>
          <a:p>
            <a:fld id="{4402B1E6-CE45-914C-ADE9-C69A5607EDBB}" type="slidenum">
              <a:rPr lang="en-US" smtClean="0"/>
              <a:t>‹#›</a:t>
            </a:fld>
            <a:endParaRPr lang="en-US"/>
          </a:p>
        </p:txBody>
      </p:sp>
    </p:spTree>
    <p:extLst>
      <p:ext uri="{BB962C8B-B14F-4D97-AF65-F5344CB8AC3E}">
        <p14:creationId xmlns:p14="http://schemas.microsoft.com/office/powerpoint/2010/main" val="642371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4E004-F628-A195-18FC-68CCEF2EC1B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37D4A9B-7D80-1AA5-9FBA-515FA979C15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8BDA78C-406B-46B0-9EE7-2629C807B06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2D4F16C-EB3A-17C5-29AA-76EF78BB3FD8}"/>
              </a:ext>
            </a:extLst>
          </p:cNvPr>
          <p:cNvSpPr>
            <a:spLocks noGrp="1"/>
          </p:cNvSpPr>
          <p:nvPr>
            <p:ph type="dt" sz="half" idx="10"/>
          </p:nvPr>
        </p:nvSpPr>
        <p:spPr/>
        <p:txBody>
          <a:bodyPr/>
          <a:lstStyle/>
          <a:p>
            <a:fld id="{F8C07019-EBC5-704A-8735-B2C09E0CE687}" type="datetimeFigureOut">
              <a:rPr lang="en-US" smtClean="0"/>
              <a:t>3/10/23</a:t>
            </a:fld>
            <a:endParaRPr lang="en-US"/>
          </a:p>
        </p:txBody>
      </p:sp>
      <p:sp>
        <p:nvSpPr>
          <p:cNvPr id="6" name="Footer Placeholder 5">
            <a:extLst>
              <a:ext uri="{FF2B5EF4-FFF2-40B4-BE49-F238E27FC236}">
                <a16:creationId xmlns:a16="http://schemas.microsoft.com/office/drawing/2014/main" id="{3B61B781-AE21-0BEC-7EC5-A5CC561462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63DC55-1500-9827-EA67-74C206A566DA}"/>
              </a:ext>
            </a:extLst>
          </p:cNvPr>
          <p:cNvSpPr>
            <a:spLocks noGrp="1"/>
          </p:cNvSpPr>
          <p:nvPr>
            <p:ph type="sldNum" sz="quarter" idx="12"/>
          </p:nvPr>
        </p:nvSpPr>
        <p:spPr/>
        <p:txBody>
          <a:bodyPr/>
          <a:lstStyle/>
          <a:p>
            <a:fld id="{4402B1E6-CE45-914C-ADE9-C69A5607EDBB}" type="slidenum">
              <a:rPr lang="en-US" smtClean="0"/>
              <a:t>‹#›</a:t>
            </a:fld>
            <a:endParaRPr lang="en-US"/>
          </a:p>
        </p:txBody>
      </p:sp>
    </p:spTree>
    <p:extLst>
      <p:ext uri="{BB962C8B-B14F-4D97-AF65-F5344CB8AC3E}">
        <p14:creationId xmlns:p14="http://schemas.microsoft.com/office/powerpoint/2010/main" val="3022041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4C75C-3C9B-5D3D-0D94-3AF8D7F5985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0EA9083-6A8A-4F2B-8163-6D37F5523C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E131179-B03D-80F3-C777-F3064D733F6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CBE3C88-EDBE-51E3-60C2-790D5E22BD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D8A4B8D-E8D4-FD5E-4F04-6B9DA0E8A78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3376D6D-A6A3-145B-4C79-0357633832F9}"/>
              </a:ext>
            </a:extLst>
          </p:cNvPr>
          <p:cNvSpPr>
            <a:spLocks noGrp="1"/>
          </p:cNvSpPr>
          <p:nvPr>
            <p:ph type="dt" sz="half" idx="10"/>
          </p:nvPr>
        </p:nvSpPr>
        <p:spPr/>
        <p:txBody>
          <a:bodyPr/>
          <a:lstStyle/>
          <a:p>
            <a:fld id="{F8C07019-EBC5-704A-8735-B2C09E0CE687}" type="datetimeFigureOut">
              <a:rPr lang="en-US" smtClean="0"/>
              <a:t>3/10/23</a:t>
            </a:fld>
            <a:endParaRPr lang="en-US"/>
          </a:p>
        </p:txBody>
      </p:sp>
      <p:sp>
        <p:nvSpPr>
          <p:cNvPr id="8" name="Footer Placeholder 7">
            <a:extLst>
              <a:ext uri="{FF2B5EF4-FFF2-40B4-BE49-F238E27FC236}">
                <a16:creationId xmlns:a16="http://schemas.microsoft.com/office/drawing/2014/main" id="{FF626CD7-C059-ACAE-8B91-D9FE94C886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E6E058-9F0F-06C4-B294-E4A7DD2E3409}"/>
              </a:ext>
            </a:extLst>
          </p:cNvPr>
          <p:cNvSpPr>
            <a:spLocks noGrp="1"/>
          </p:cNvSpPr>
          <p:nvPr>
            <p:ph type="sldNum" sz="quarter" idx="12"/>
          </p:nvPr>
        </p:nvSpPr>
        <p:spPr/>
        <p:txBody>
          <a:bodyPr/>
          <a:lstStyle/>
          <a:p>
            <a:fld id="{4402B1E6-CE45-914C-ADE9-C69A5607EDBB}" type="slidenum">
              <a:rPr lang="en-US" smtClean="0"/>
              <a:t>‹#›</a:t>
            </a:fld>
            <a:endParaRPr lang="en-US"/>
          </a:p>
        </p:txBody>
      </p:sp>
    </p:spTree>
    <p:extLst>
      <p:ext uri="{BB962C8B-B14F-4D97-AF65-F5344CB8AC3E}">
        <p14:creationId xmlns:p14="http://schemas.microsoft.com/office/powerpoint/2010/main" val="4177347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5A7A5-442F-B1B4-E26C-137AFE4695B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01727D3A-1B4E-755D-FD13-9BF54236B678}"/>
              </a:ext>
            </a:extLst>
          </p:cNvPr>
          <p:cNvSpPr>
            <a:spLocks noGrp="1"/>
          </p:cNvSpPr>
          <p:nvPr>
            <p:ph type="dt" sz="half" idx="10"/>
          </p:nvPr>
        </p:nvSpPr>
        <p:spPr/>
        <p:txBody>
          <a:bodyPr/>
          <a:lstStyle/>
          <a:p>
            <a:fld id="{F8C07019-EBC5-704A-8735-B2C09E0CE687}" type="datetimeFigureOut">
              <a:rPr lang="en-US" smtClean="0"/>
              <a:t>3/10/23</a:t>
            </a:fld>
            <a:endParaRPr lang="en-US"/>
          </a:p>
        </p:txBody>
      </p:sp>
      <p:sp>
        <p:nvSpPr>
          <p:cNvPr id="4" name="Footer Placeholder 3">
            <a:extLst>
              <a:ext uri="{FF2B5EF4-FFF2-40B4-BE49-F238E27FC236}">
                <a16:creationId xmlns:a16="http://schemas.microsoft.com/office/drawing/2014/main" id="{3B3D119E-1D9E-2D89-C078-839AA4F7B2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2FF81-92F1-51E7-1DC4-71583E324006}"/>
              </a:ext>
            </a:extLst>
          </p:cNvPr>
          <p:cNvSpPr>
            <a:spLocks noGrp="1"/>
          </p:cNvSpPr>
          <p:nvPr>
            <p:ph type="sldNum" sz="quarter" idx="12"/>
          </p:nvPr>
        </p:nvSpPr>
        <p:spPr/>
        <p:txBody>
          <a:bodyPr/>
          <a:lstStyle/>
          <a:p>
            <a:fld id="{4402B1E6-CE45-914C-ADE9-C69A5607EDBB}" type="slidenum">
              <a:rPr lang="en-US" smtClean="0"/>
              <a:t>‹#›</a:t>
            </a:fld>
            <a:endParaRPr lang="en-US"/>
          </a:p>
        </p:txBody>
      </p:sp>
    </p:spTree>
    <p:extLst>
      <p:ext uri="{BB962C8B-B14F-4D97-AF65-F5344CB8AC3E}">
        <p14:creationId xmlns:p14="http://schemas.microsoft.com/office/powerpoint/2010/main" val="2265503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D34F79-FD62-CEA1-A94E-78CF491F8598}"/>
              </a:ext>
            </a:extLst>
          </p:cNvPr>
          <p:cNvSpPr>
            <a:spLocks noGrp="1"/>
          </p:cNvSpPr>
          <p:nvPr>
            <p:ph type="dt" sz="half" idx="10"/>
          </p:nvPr>
        </p:nvSpPr>
        <p:spPr/>
        <p:txBody>
          <a:bodyPr/>
          <a:lstStyle/>
          <a:p>
            <a:fld id="{F8C07019-EBC5-704A-8735-B2C09E0CE687}" type="datetimeFigureOut">
              <a:rPr lang="en-US" smtClean="0"/>
              <a:t>3/10/23</a:t>
            </a:fld>
            <a:endParaRPr lang="en-US"/>
          </a:p>
        </p:txBody>
      </p:sp>
      <p:sp>
        <p:nvSpPr>
          <p:cNvPr id="3" name="Footer Placeholder 2">
            <a:extLst>
              <a:ext uri="{FF2B5EF4-FFF2-40B4-BE49-F238E27FC236}">
                <a16:creationId xmlns:a16="http://schemas.microsoft.com/office/drawing/2014/main" id="{02C8A365-D265-1CB2-F00A-E260A35EB4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ACB615-A61B-B105-C1E7-0D8BACEE6F9E}"/>
              </a:ext>
            </a:extLst>
          </p:cNvPr>
          <p:cNvSpPr>
            <a:spLocks noGrp="1"/>
          </p:cNvSpPr>
          <p:nvPr>
            <p:ph type="sldNum" sz="quarter" idx="12"/>
          </p:nvPr>
        </p:nvSpPr>
        <p:spPr/>
        <p:txBody>
          <a:bodyPr/>
          <a:lstStyle/>
          <a:p>
            <a:fld id="{4402B1E6-CE45-914C-ADE9-C69A5607EDBB}" type="slidenum">
              <a:rPr lang="en-US" smtClean="0"/>
              <a:t>‹#›</a:t>
            </a:fld>
            <a:endParaRPr lang="en-US"/>
          </a:p>
        </p:txBody>
      </p:sp>
    </p:spTree>
    <p:extLst>
      <p:ext uri="{BB962C8B-B14F-4D97-AF65-F5344CB8AC3E}">
        <p14:creationId xmlns:p14="http://schemas.microsoft.com/office/powerpoint/2010/main" val="2375244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D969D-BF25-4E2D-F96B-BE8F2874374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FDC061D9-1B80-FFD7-7604-8D09F01381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9B91FA3-6F2A-0709-9C5D-1DD6152A04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B7E1EBF-8CBB-38C3-5110-E76409150AF4}"/>
              </a:ext>
            </a:extLst>
          </p:cNvPr>
          <p:cNvSpPr>
            <a:spLocks noGrp="1"/>
          </p:cNvSpPr>
          <p:nvPr>
            <p:ph type="dt" sz="half" idx="10"/>
          </p:nvPr>
        </p:nvSpPr>
        <p:spPr/>
        <p:txBody>
          <a:bodyPr/>
          <a:lstStyle/>
          <a:p>
            <a:fld id="{F8C07019-EBC5-704A-8735-B2C09E0CE687}" type="datetimeFigureOut">
              <a:rPr lang="en-US" smtClean="0"/>
              <a:t>3/10/23</a:t>
            </a:fld>
            <a:endParaRPr lang="en-US"/>
          </a:p>
        </p:txBody>
      </p:sp>
      <p:sp>
        <p:nvSpPr>
          <p:cNvPr id="6" name="Footer Placeholder 5">
            <a:extLst>
              <a:ext uri="{FF2B5EF4-FFF2-40B4-BE49-F238E27FC236}">
                <a16:creationId xmlns:a16="http://schemas.microsoft.com/office/drawing/2014/main" id="{06461F34-9EA1-F526-B08A-91CC4EBDDF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01B45B-FBF4-24CF-6216-6E9F0718911D}"/>
              </a:ext>
            </a:extLst>
          </p:cNvPr>
          <p:cNvSpPr>
            <a:spLocks noGrp="1"/>
          </p:cNvSpPr>
          <p:nvPr>
            <p:ph type="sldNum" sz="quarter" idx="12"/>
          </p:nvPr>
        </p:nvSpPr>
        <p:spPr/>
        <p:txBody>
          <a:bodyPr/>
          <a:lstStyle/>
          <a:p>
            <a:fld id="{4402B1E6-CE45-914C-ADE9-C69A5607EDBB}" type="slidenum">
              <a:rPr lang="en-US" smtClean="0"/>
              <a:t>‹#›</a:t>
            </a:fld>
            <a:endParaRPr lang="en-US"/>
          </a:p>
        </p:txBody>
      </p:sp>
    </p:spTree>
    <p:extLst>
      <p:ext uri="{BB962C8B-B14F-4D97-AF65-F5344CB8AC3E}">
        <p14:creationId xmlns:p14="http://schemas.microsoft.com/office/powerpoint/2010/main" val="2949135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83A99-0CB8-0D34-FCE8-D89214B7700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AF390EF-2152-5E52-1F42-472E94F9ED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68E8BB-D55A-CB14-CC86-75E6E09838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25478C5-B7EA-AF2B-624A-06EDD73AC061}"/>
              </a:ext>
            </a:extLst>
          </p:cNvPr>
          <p:cNvSpPr>
            <a:spLocks noGrp="1"/>
          </p:cNvSpPr>
          <p:nvPr>
            <p:ph type="dt" sz="half" idx="10"/>
          </p:nvPr>
        </p:nvSpPr>
        <p:spPr/>
        <p:txBody>
          <a:bodyPr/>
          <a:lstStyle/>
          <a:p>
            <a:fld id="{F8C07019-EBC5-704A-8735-B2C09E0CE687}" type="datetimeFigureOut">
              <a:rPr lang="en-US" smtClean="0"/>
              <a:t>3/10/23</a:t>
            </a:fld>
            <a:endParaRPr lang="en-US"/>
          </a:p>
        </p:txBody>
      </p:sp>
      <p:sp>
        <p:nvSpPr>
          <p:cNvPr id="6" name="Footer Placeholder 5">
            <a:extLst>
              <a:ext uri="{FF2B5EF4-FFF2-40B4-BE49-F238E27FC236}">
                <a16:creationId xmlns:a16="http://schemas.microsoft.com/office/drawing/2014/main" id="{A51AE07E-3B28-423B-B538-09E9385634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C0DCEF-C19C-3A2F-442D-91C25441C179}"/>
              </a:ext>
            </a:extLst>
          </p:cNvPr>
          <p:cNvSpPr>
            <a:spLocks noGrp="1"/>
          </p:cNvSpPr>
          <p:nvPr>
            <p:ph type="sldNum" sz="quarter" idx="12"/>
          </p:nvPr>
        </p:nvSpPr>
        <p:spPr/>
        <p:txBody>
          <a:bodyPr/>
          <a:lstStyle/>
          <a:p>
            <a:fld id="{4402B1E6-CE45-914C-ADE9-C69A5607EDBB}" type="slidenum">
              <a:rPr lang="en-US" smtClean="0"/>
              <a:t>‹#›</a:t>
            </a:fld>
            <a:endParaRPr lang="en-US"/>
          </a:p>
        </p:txBody>
      </p:sp>
    </p:spTree>
    <p:extLst>
      <p:ext uri="{BB962C8B-B14F-4D97-AF65-F5344CB8AC3E}">
        <p14:creationId xmlns:p14="http://schemas.microsoft.com/office/powerpoint/2010/main" val="1699184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65360C-843F-FFDC-B2CD-9F566FCEC5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55A4DBC-B133-0139-9BB8-189D2B462B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540AD0F-8AB8-0435-12D8-F01C424467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07019-EBC5-704A-8735-B2C09E0CE687}" type="datetimeFigureOut">
              <a:rPr lang="en-US" smtClean="0"/>
              <a:t>3/10/23</a:t>
            </a:fld>
            <a:endParaRPr lang="en-US"/>
          </a:p>
        </p:txBody>
      </p:sp>
      <p:sp>
        <p:nvSpPr>
          <p:cNvPr id="5" name="Footer Placeholder 4">
            <a:extLst>
              <a:ext uri="{FF2B5EF4-FFF2-40B4-BE49-F238E27FC236}">
                <a16:creationId xmlns:a16="http://schemas.microsoft.com/office/drawing/2014/main" id="{01B981AD-0D76-35E4-7A8B-1C9A964B16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199761-B23F-11ED-EBD7-4C8DB4A5B9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02B1E6-CE45-914C-ADE9-C69A5607EDBB}" type="slidenum">
              <a:rPr lang="en-US" smtClean="0"/>
              <a:t>‹#›</a:t>
            </a:fld>
            <a:endParaRPr lang="en-US"/>
          </a:p>
        </p:txBody>
      </p:sp>
    </p:spTree>
    <p:extLst>
      <p:ext uri="{BB962C8B-B14F-4D97-AF65-F5344CB8AC3E}">
        <p14:creationId xmlns:p14="http://schemas.microsoft.com/office/powerpoint/2010/main" val="2813115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hilosophicaldisquisitions.blogspot.com/2012/03/book-recommendations-5-logic-of-real.html" TargetMode="External"/><Relationship Id="rId7" Type="http://schemas.openxmlformats.org/officeDocument/2006/relationships/image" Target="../media/image4.sv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pixabay.com/en/writing-write-writer-letter-41354/"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dreampedlars.com/two-books-that-broke-a-2-5-year-olds-heart-the-giving-tree-by-shel-silverstein/"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ewgrounds.com/art/view/cmy2k/the-lorax"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newgrounds.com/art/view/cmy2k/the-lorax"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newgrounds.com/art/view/cmy2k/the-lorax"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FDC05A7B-3060-4D55-AD98-5814F79D46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 name="Rectangle 29">
            <a:extLst>
              <a:ext uri="{FF2B5EF4-FFF2-40B4-BE49-F238E27FC236}">
                <a16:creationId xmlns:a16="http://schemas.microsoft.com/office/drawing/2014/main" id="{A3473CF9-37EB-43E7-89EF-D2D1C53D1D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03615" y="4638503"/>
            <a:ext cx="8384770" cy="1332634"/>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6A874F9-9101-EDBE-1F2A-F2BA4C4F5239}"/>
              </a:ext>
            </a:extLst>
          </p:cNvPr>
          <p:cNvSpPr>
            <a:spLocks noGrp="1"/>
          </p:cNvSpPr>
          <p:nvPr>
            <p:ph type="ctrTitle"/>
          </p:nvPr>
        </p:nvSpPr>
        <p:spPr>
          <a:xfrm>
            <a:off x="2103121" y="4727173"/>
            <a:ext cx="7985759" cy="868823"/>
          </a:xfrm>
        </p:spPr>
        <p:txBody>
          <a:bodyPr anchor="ctr">
            <a:normAutofit/>
          </a:bodyPr>
          <a:lstStyle/>
          <a:p>
            <a:r>
              <a:rPr lang="en-US" sz="4000" b="1"/>
              <a:t>Argument</a:t>
            </a:r>
          </a:p>
        </p:txBody>
      </p:sp>
      <p:sp>
        <p:nvSpPr>
          <p:cNvPr id="32" name="Rectangle: Rounded Corners 31">
            <a:extLst>
              <a:ext uri="{FF2B5EF4-FFF2-40B4-BE49-F238E27FC236}">
                <a16:creationId xmlns:a16="http://schemas.microsoft.com/office/drawing/2014/main" id="{586B4EF9-43BA-4655-A6FF-1D8E21574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3110" y="5628237"/>
            <a:ext cx="72257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pic>
        <p:nvPicPr>
          <p:cNvPr id="10" name="Picture 9" descr="Text&#10;&#10;Description automatically generated">
            <a:extLst>
              <a:ext uri="{FF2B5EF4-FFF2-40B4-BE49-F238E27FC236}">
                <a16:creationId xmlns:a16="http://schemas.microsoft.com/office/drawing/2014/main" id="{0DCF3572-7BB3-8E34-2430-435F1672A467}"/>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811754" y="299258"/>
            <a:ext cx="2721316" cy="4094573"/>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39B6CA8E-37C8-4082-6B23-005465D48618}"/>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4683373" y="299258"/>
            <a:ext cx="2825254" cy="4094573"/>
          </a:xfrm>
          <a:prstGeom prst="rect">
            <a:avLst/>
          </a:prstGeom>
        </p:spPr>
      </p:pic>
      <p:pic>
        <p:nvPicPr>
          <p:cNvPr id="4" name="Graphic 3" descr="Confused person outline">
            <a:extLst>
              <a:ext uri="{FF2B5EF4-FFF2-40B4-BE49-F238E27FC236}">
                <a16:creationId xmlns:a16="http://schemas.microsoft.com/office/drawing/2014/main" id="{9899DFCF-6F20-B8EA-BF74-3F104F75DBE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167928" y="494884"/>
            <a:ext cx="3703320" cy="3703320"/>
          </a:xfrm>
          <a:prstGeom prst="rect">
            <a:avLst/>
          </a:prstGeom>
        </p:spPr>
      </p:pic>
    </p:spTree>
    <p:extLst>
      <p:ext uri="{BB962C8B-B14F-4D97-AF65-F5344CB8AC3E}">
        <p14:creationId xmlns:p14="http://schemas.microsoft.com/office/powerpoint/2010/main" val="2996062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96000">
              <a:schemeClr val="accent6">
                <a:lumMod val="45000"/>
                <a:lumOff val="55000"/>
              </a:schemeClr>
            </a:gs>
            <a:gs pos="97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4D908F-A780-BEE1-F8E9-4C2A1B5FE0C4}"/>
              </a:ext>
            </a:extLst>
          </p:cNvPr>
          <p:cNvSpPr>
            <a:spLocks noGrp="1"/>
          </p:cNvSpPr>
          <p:nvPr>
            <p:ph idx="1"/>
          </p:nvPr>
        </p:nvSpPr>
        <p:spPr>
          <a:xfrm>
            <a:off x="653143" y="242888"/>
            <a:ext cx="10885715" cy="5934075"/>
          </a:xfrm>
        </p:spPr>
        <p:txBody>
          <a:bodyPr>
            <a:normAutofit/>
          </a:bodyPr>
          <a:lstStyle/>
          <a:p>
            <a:pPr marL="0" indent="0">
              <a:buNone/>
            </a:pPr>
            <a:r>
              <a:rPr lang="en-AU" sz="1800" dirty="0">
                <a:solidFill>
                  <a:srgbClr val="374151"/>
                </a:solidFill>
                <a:effectLst/>
                <a:latin typeface="Arial" panose="020B0604020202020204" pitchFamily="34" charset="0"/>
                <a:ea typeface="Times New Roman" panose="02020603050405020304" pitchFamily="18" charset="0"/>
                <a:cs typeface="Arial" panose="020B0604020202020204" pitchFamily="34" charset="0"/>
              </a:rPr>
              <a:t> </a:t>
            </a:r>
            <a:endParaRPr lang="en-AU" sz="1800" dirty="0">
              <a:effectLst/>
              <a:latin typeface="Arial" panose="020B0604020202020204" pitchFamily="34" charset="0"/>
              <a:ea typeface="Calibri" panose="020F0502020204030204" pitchFamily="34" charset="0"/>
              <a:cs typeface="Calibri (Body)"/>
            </a:endParaRPr>
          </a:p>
          <a:p>
            <a:pPr marL="0" indent="0">
              <a:buNone/>
            </a:pPr>
            <a:endParaRPr lang="en-AU" sz="2900" dirty="0">
              <a:solidFill>
                <a:srgbClr val="374151"/>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AU" sz="2900" dirty="0">
              <a:effectLst/>
              <a:latin typeface="Arial" panose="020B0604020202020204" pitchFamily="34" charset="0"/>
              <a:ea typeface="Calibri" panose="020F0502020204030204" pitchFamily="34" charset="0"/>
              <a:cs typeface="Calibri (Body)"/>
            </a:endParaRPr>
          </a:p>
          <a:p>
            <a:pPr marL="0" indent="0">
              <a:buNone/>
            </a:pPr>
            <a:endParaRPr lang="en-AU" sz="2900" dirty="0">
              <a:effectLst/>
              <a:latin typeface="Arial" panose="020B0604020202020204" pitchFamily="34" charset="0"/>
              <a:ea typeface="Calibri" panose="020F0502020204030204" pitchFamily="34" charset="0"/>
              <a:cs typeface="Calibri (Body)"/>
            </a:endParaRPr>
          </a:p>
          <a:p>
            <a:endParaRPr lang="en-US" dirty="0"/>
          </a:p>
        </p:txBody>
      </p:sp>
      <p:sp>
        <p:nvSpPr>
          <p:cNvPr id="11" name="TextBox 10">
            <a:extLst>
              <a:ext uri="{FF2B5EF4-FFF2-40B4-BE49-F238E27FC236}">
                <a16:creationId xmlns:a16="http://schemas.microsoft.com/office/drawing/2014/main" id="{C60638FF-568E-6E1A-B6FB-B9701230ECE4}"/>
              </a:ext>
            </a:extLst>
          </p:cNvPr>
          <p:cNvSpPr txBox="1"/>
          <p:nvPr/>
        </p:nvSpPr>
        <p:spPr>
          <a:xfrm>
            <a:off x="524830" y="1365408"/>
            <a:ext cx="5401837" cy="3477875"/>
          </a:xfrm>
          <a:prstGeom prst="rect">
            <a:avLst/>
          </a:prstGeom>
          <a:noFill/>
        </p:spPr>
        <p:txBody>
          <a:bodyPr wrap="square" rtlCol="0">
            <a:spAutoFit/>
          </a:bodyPr>
          <a:lstStyle/>
          <a:p>
            <a:r>
              <a:rPr lang="en-US" sz="4400" b="1" dirty="0">
                <a:solidFill>
                  <a:srgbClr val="FF0000"/>
                </a:solidFill>
              </a:rPr>
              <a:t>Unless someone like you cares a whole awful lot, nothing is going to get better.</a:t>
            </a:r>
          </a:p>
          <a:p>
            <a:r>
              <a:rPr lang="en-US" sz="4400" b="1" dirty="0">
                <a:solidFill>
                  <a:srgbClr val="FF0000"/>
                </a:solidFill>
              </a:rPr>
              <a:t>It’s not.</a:t>
            </a:r>
          </a:p>
        </p:txBody>
      </p:sp>
      <p:pic>
        <p:nvPicPr>
          <p:cNvPr id="12" name="Picture 11">
            <a:extLst>
              <a:ext uri="{FF2B5EF4-FFF2-40B4-BE49-F238E27FC236}">
                <a16:creationId xmlns:a16="http://schemas.microsoft.com/office/drawing/2014/main" id="{520AF3A1-524C-8AB5-36BA-42A9607DFC24}"/>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476968" y="1443217"/>
            <a:ext cx="3747266" cy="4684083"/>
          </a:xfrm>
          <a:prstGeom prst="rect">
            <a:avLst/>
          </a:prstGeom>
        </p:spPr>
      </p:pic>
      <p:sp>
        <p:nvSpPr>
          <p:cNvPr id="2" name="TextBox 1">
            <a:extLst>
              <a:ext uri="{FF2B5EF4-FFF2-40B4-BE49-F238E27FC236}">
                <a16:creationId xmlns:a16="http://schemas.microsoft.com/office/drawing/2014/main" id="{5EF5BD52-2B6C-DF6B-0056-C4233A3A4B48}"/>
              </a:ext>
            </a:extLst>
          </p:cNvPr>
          <p:cNvSpPr txBox="1"/>
          <p:nvPr/>
        </p:nvSpPr>
        <p:spPr>
          <a:xfrm>
            <a:off x="909793" y="17847"/>
            <a:ext cx="11261267" cy="1200329"/>
          </a:xfrm>
          <a:prstGeom prst="rect">
            <a:avLst/>
          </a:prstGeom>
          <a:noFill/>
        </p:spPr>
        <p:txBody>
          <a:bodyPr wrap="square" rtlCol="0">
            <a:spAutoFit/>
          </a:bodyPr>
          <a:lstStyle/>
          <a:p>
            <a:r>
              <a:rPr lang="en-US" sz="3600" b="1" dirty="0"/>
              <a:t>Stage – </a:t>
            </a:r>
            <a:r>
              <a:rPr lang="en-US" sz="3600" b="1" dirty="0">
                <a:solidFill>
                  <a:srgbClr val="7030A0"/>
                </a:solidFill>
              </a:rPr>
              <a:t>Conclusion</a:t>
            </a:r>
          </a:p>
          <a:p>
            <a:r>
              <a:rPr lang="en-US" sz="3600" b="1" dirty="0"/>
              <a:t>Structure – </a:t>
            </a:r>
            <a:r>
              <a:rPr lang="en-US" sz="3600" b="1" dirty="0">
                <a:solidFill>
                  <a:srgbClr val="7030A0"/>
                </a:solidFill>
              </a:rPr>
              <a:t>Paragraph, final statement</a:t>
            </a:r>
          </a:p>
        </p:txBody>
      </p:sp>
    </p:spTree>
    <p:extLst>
      <p:ext uri="{BB962C8B-B14F-4D97-AF65-F5344CB8AC3E}">
        <p14:creationId xmlns:p14="http://schemas.microsoft.com/office/powerpoint/2010/main" val="2527469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p:tgtEl>
                                          <p:spTgt spid="2"/>
                                        </p:tgtEl>
                                        <p:attrNameLst>
                                          <p:attrName>ppt_y</p:attrName>
                                        </p:attrNameLst>
                                      </p:cBhvr>
                                      <p:tavLst>
                                        <p:tav tm="0">
                                          <p:val>
                                            <p:strVal val="#ppt_y+#ppt_h*1.125000"/>
                                          </p:val>
                                        </p:tav>
                                        <p:tav tm="100000">
                                          <p:val>
                                            <p:strVal val="#ppt_y"/>
                                          </p:val>
                                        </p:tav>
                                      </p:tavLst>
                                    </p:anim>
                                    <p:animEffect transition="in" filter="wipe(up)">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96000">
              <a:schemeClr val="accent6">
                <a:lumMod val="45000"/>
                <a:lumOff val="55000"/>
              </a:schemeClr>
            </a:gs>
            <a:gs pos="97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4D908F-A780-BEE1-F8E9-4C2A1B5FE0C4}"/>
              </a:ext>
            </a:extLst>
          </p:cNvPr>
          <p:cNvSpPr>
            <a:spLocks noGrp="1"/>
          </p:cNvSpPr>
          <p:nvPr>
            <p:ph idx="1"/>
          </p:nvPr>
        </p:nvSpPr>
        <p:spPr>
          <a:xfrm>
            <a:off x="653143" y="242888"/>
            <a:ext cx="10885715" cy="5934075"/>
          </a:xfrm>
        </p:spPr>
        <p:txBody>
          <a:bodyPr>
            <a:normAutofit/>
          </a:bodyPr>
          <a:lstStyle/>
          <a:p>
            <a:pPr marL="0" indent="0">
              <a:buNone/>
            </a:pPr>
            <a:r>
              <a:rPr lang="en-AU" sz="1800" dirty="0">
                <a:solidFill>
                  <a:srgbClr val="374151"/>
                </a:solidFill>
                <a:effectLst/>
                <a:latin typeface="Arial" panose="020B0604020202020204" pitchFamily="34" charset="0"/>
                <a:ea typeface="Times New Roman" panose="02020603050405020304" pitchFamily="18" charset="0"/>
                <a:cs typeface="Arial" panose="020B0604020202020204" pitchFamily="34" charset="0"/>
              </a:rPr>
              <a:t> </a:t>
            </a:r>
            <a:endParaRPr lang="en-AU" sz="1800" dirty="0">
              <a:effectLst/>
              <a:latin typeface="Arial" panose="020B0604020202020204" pitchFamily="34" charset="0"/>
              <a:ea typeface="Calibri" panose="020F0502020204030204" pitchFamily="34" charset="0"/>
              <a:cs typeface="Calibri (Body)"/>
            </a:endParaRPr>
          </a:p>
          <a:p>
            <a:pPr marL="0" indent="0">
              <a:buNone/>
            </a:pPr>
            <a:endParaRPr lang="en-AU" sz="2900" dirty="0">
              <a:solidFill>
                <a:srgbClr val="374151"/>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AU" sz="2900" dirty="0">
              <a:effectLst/>
              <a:latin typeface="Arial" panose="020B0604020202020204" pitchFamily="34" charset="0"/>
              <a:ea typeface="Calibri" panose="020F0502020204030204" pitchFamily="34" charset="0"/>
              <a:cs typeface="Calibri (Body)"/>
            </a:endParaRPr>
          </a:p>
          <a:p>
            <a:pPr marL="0" indent="0">
              <a:buNone/>
            </a:pPr>
            <a:endParaRPr lang="en-AU" sz="2900" dirty="0">
              <a:effectLst/>
              <a:latin typeface="Arial" panose="020B0604020202020204" pitchFamily="34" charset="0"/>
              <a:ea typeface="Calibri" panose="020F0502020204030204" pitchFamily="34" charset="0"/>
              <a:cs typeface="Calibri (Body)"/>
            </a:endParaRPr>
          </a:p>
          <a:p>
            <a:endParaRPr lang="en-US" dirty="0"/>
          </a:p>
        </p:txBody>
      </p:sp>
      <p:sp>
        <p:nvSpPr>
          <p:cNvPr id="7" name="TextBox 6">
            <a:extLst>
              <a:ext uri="{FF2B5EF4-FFF2-40B4-BE49-F238E27FC236}">
                <a16:creationId xmlns:a16="http://schemas.microsoft.com/office/drawing/2014/main" id="{92DD69BF-6D70-36CE-9C5E-B916950DBFD5}"/>
              </a:ext>
            </a:extLst>
          </p:cNvPr>
          <p:cNvSpPr txBox="1"/>
          <p:nvPr/>
        </p:nvSpPr>
        <p:spPr>
          <a:xfrm>
            <a:off x="1185780" y="157817"/>
            <a:ext cx="5913736" cy="646331"/>
          </a:xfrm>
          <a:prstGeom prst="rect">
            <a:avLst/>
          </a:prstGeom>
          <a:noFill/>
        </p:spPr>
        <p:txBody>
          <a:bodyPr wrap="square" rtlCol="0">
            <a:spAutoFit/>
          </a:bodyPr>
          <a:lstStyle/>
          <a:p>
            <a:r>
              <a:rPr lang="en-US" sz="3600" b="1" dirty="0"/>
              <a:t>THINK AND SHARE</a:t>
            </a:r>
          </a:p>
        </p:txBody>
      </p:sp>
      <p:sp>
        <p:nvSpPr>
          <p:cNvPr id="11" name="TextBox 10">
            <a:extLst>
              <a:ext uri="{FF2B5EF4-FFF2-40B4-BE49-F238E27FC236}">
                <a16:creationId xmlns:a16="http://schemas.microsoft.com/office/drawing/2014/main" id="{C60638FF-568E-6E1A-B6FB-B9701230ECE4}"/>
              </a:ext>
            </a:extLst>
          </p:cNvPr>
          <p:cNvSpPr txBox="1"/>
          <p:nvPr/>
        </p:nvSpPr>
        <p:spPr>
          <a:xfrm>
            <a:off x="524830" y="1365408"/>
            <a:ext cx="11243837" cy="769441"/>
          </a:xfrm>
          <a:prstGeom prst="rect">
            <a:avLst/>
          </a:prstGeom>
          <a:noFill/>
        </p:spPr>
        <p:txBody>
          <a:bodyPr wrap="square" rtlCol="0">
            <a:spAutoFit/>
          </a:bodyPr>
          <a:lstStyle/>
          <a:p>
            <a:r>
              <a:rPr lang="en-US" sz="4400" b="1" dirty="0">
                <a:solidFill>
                  <a:srgbClr val="FF0000"/>
                </a:solidFill>
              </a:rPr>
              <a:t>The author  has a point of view. What is it?</a:t>
            </a:r>
          </a:p>
        </p:txBody>
      </p:sp>
      <p:sp>
        <p:nvSpPr>
          <p:cNvPr id="2" name="TextBox 1">
            <a:extLst>
              <a:ext uri="{FF2B5EF4-FFF2-40B4-BE49-F238E27FC236}">
                <a16:creationId xmlns:a16="http://schemas.microsoft.com/office/drawing/2014/main" id="{C62A5175-41F8-52E8-B879-01A770B8DADA}"/>
              </a:ext>
            </a:extLst>
          </p:cNvPr>
          <p:cNvSpPr txBox="1"/>
          <p:nvPr/>
        </p:nvSpPr>
        <p:spPr>
          <a:xfrm>
            <a:off x="653142" y="2219920"/>
            <a:ext cx="11243837" cy="1446550"/>
          </a:xfrm>
          <a:prstGeom prst="rect">
            <a:avLst/>
          </a:prstGeom>
          <a:noFill/>
        </p:spPr>
        <p:txBody>
          <a:bodyPr wrap="square" rtlCol="0">
            <a:spAutoFit/>
          </a:bodyPr>
          <a:lstStyle/>
          <a:p>
            <a:r>
              <a:rPr lang="en-US" sz="4400" b="1" dirty="0">
                <a:solidFill>
                  <a:srgbClr val="FF0000"/>
                </a:solidFill>
              </a:rPr>
              <a:t>Why did </a:t>
            </a:r>
            <a:r>
              <a:rPr lang="en-US" sz="4400" b="1">
                <a:solidFill>
                  <a:srgbClr val="FF0000"/>
                </a:solidFill>
              </a:rPr>
              <a:t>the author </a:t>
            </a:r>
            <a:r>
              <a:rPr lang="en-US" sz="4400" b="1" dirty="0">
                <a:solidFill>
                  <a:srgbClr val="FF0000"/>
                </a:solidFill>
              </a:rPr>
              <a:t>choose to write his argument as a children’s picture book?</a:t>
            </a:r>
          </a:p>
        </p:txBody>
      </p:sp>
      <p:sp>
        <p:nvSpPr>
          <p:cNvPr id="4" name="TextBox 3">
            <a:extLst>
              <a:ext uri="{FF2B5EF4-FFF2-40B4-BE49-F238E27FC236}">
                <a16:creationId xmlns:a16="http://schemas.microsoft.com/office/drawing/2014/main" id="{3E4D8234-9266-1E41-F60D-E6FB7DD9BC6B}"/>
              </a:ext>
            </a:extLst>
          </p:cNvPr>
          <p:cNvSpPr txBox="1"/>
          <p:nvPr/>
        </p:nvSpPr>
        <p:spPr>
          <a:xfrm>
            <a:off x="524830" y="3751541"/>
            <a:ext cx="11243837" cy="1446550"/>
          </a:xfrm>
          <a:prstGeom prst="rect">
            <a:avLst/>
          </a:prstGeom>
          <a:noFill/>
        </p:spPr>
        <p:txBody>
          <a:bodyPr wrap="square" rtlCol="0">
            <a:spAutoFit/>
          </a:bodyPr>
          <a:lstStyle/>
          <a:p>
            <a:r>
              <a:rPr lang="en-US" sz="4400" b="1" dirty="0">
                <a:solidFill>
                  <a:srgbClr val="FF0000"/>
                </a:solidFill>
              </a:rPr>
              <a:t>Did the Lorax win or lose the argument? Discuss</a:t>
            </a:r>
          </a:p>
        </p:txBody>
      </p:sp>
      <p:sp>
        <p:nvSpPr>
          <p:cNvPr id="5" name="TextBox 4">
            <a:extLst>
              <a:ext uri="{FF2B5EF4-FFF2-40B4-BE49-F238E27FC236}">
                <a16:creationId xmlns:a16="http://schemas.microsoft.com/office/drawing/2014/main" id="{3FB6A91E-D2C5-5421-5CFC-5F5A33B61454}"/>
              </a:ext>
            </a:extLst>
          </p:cNvPr>
          <p:cNvSpPr txBox="1"/>
          <p:nvPr/>
        </p:nvSpPr>
        <p:spPr>
          <a:xfrm>
            <a:off x="474081" y="4971107"/>
            <a:ext cx="11243837" cy="1446550"/>
          </a:xfrm>
          <a:prstGeom prst="rect">
            <a:avLst/>
          </a:prstGeom>
          <a:noFill/>
        </p:spPr>
        <p:txBody>
          <a:bodyPr wrap="square" rtlCol="0">
            <a:spAutoFit/>
          </a:bodyPr>
          <a:lstStyle/>
          <a:p>
            <a:r>
              <a:rPr lang="en-US" sz="4400" b="1" dirty="0">
                <a:solidFill>
                  <a:srgbClr val="FF0000"/>
                </a:solidFill>
              </a:rPr>
              <a:t>Did the author convince you? Why or why not? Discuss.</a:t>
            </a:r>
          </a:p>
        </p:txBody>
      </p:sp>
    </p:spTree>
    <p:extLst>
      <p:ext uri="{BB962C8B-B14F-4D97-AF65-F5344CB8AC3E}">
        <p14:creationId xmlns:p14="http://schemas.microsoft.com/office/powerpoint/2010/main" val="385679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2"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A874F9-9101-EDBE-1F2A-F2BA4C4F5239}"/>
              </a:ext>
            </a:extLst>
          </p:cNvPr>
          <p:cNvSpPr>
            <a:spLocks noGrp="1"/>
          </p:cNvSpPr>
          <p:nvPr>
            <p:ph type="ctrTitle"/>
          </p:nvPr>
        </p:nvSpPr>
        <p:spPr>
          <a:xfrm>
            <a:off x="525760" y="344384"/>
            <a:ext cx="5042957" cy="3211616"/>
          </a:xfrm>
        </p:spPr>
        <p:txBody>
          <a:bodyPr>
            <a:noAutofit/>
          </a:bodyPr>
          <a:lstStyle/>
          <a:p>
            <a:pPr algn="l"/>
            <a:r>
              <a:rPr lang="en-AU" sz="3200" b="0" i="0" dirty="0">
                <a:effectLst/>
                <a:latin typeface="Söhne"/>
              </a:rPr>
              <a:t>An argument is a written or spoken piece of communication. Its purpose is to logically and with evidence </a:t>
            </a:r>
            <a:r>
              <a:rPr lang="en-AU" sz="3200" b="1" i="0" dirty="0">
                <a:effectLst/>
                <a:latin typeface="Söhne"/>
              </a:rPr>
              <a:t>prove a particular point of view. </a:t>
            </a:r>
            <a:br>
              <a:rPr lang="en-AU" sz="3200" b="0" i="0" dirty="0">
                <a:effectLst/>
                <a:latin typeface="Söhne"/>
              </a:rPr>
            </a:br>
            <a:endParaRPr lang="en-US" sz="3200" b="1" dirty="0">
              <a:solidFill>
                <a:schemeClr val="accent1"/>
              </a:solidFill>
            </a:endParaRPr>
          </a:p>
        </p:txBody>
      </p:sp>
      <p:sp>
        <p:nvSpPr>
          <p:cNvPr id="14" name="TextBox 13">
            <a:extLst>
              <a:ext uri="{FF2B5EF4-FFF2-40B4-BE49-F238E27FC236}">
                <a16:creationId xmlns:a16="http://schemas.microsoft.com/office/drawing/2014/main" id="{89517F6D-24E0-1AAA-14D3-155D4D1F0406}"/>
              </a:ext>
            </a:extLst>
          </p:cNvPr>
          <p:cNvSpPr txBox="1"/>
          <p:nvPr/>
        </p:nvSpPr>
        <p:spPr>
          <a:xfrm>
            <a:off x="5833219" y="283869"/>
            <a:ext cx="5435600" cy="2862322"/>
          </a:xfrm>
          <a:prstGeom prst="rect">
            <a:avLst/>
          </a:prstGeom>
          <a:noFill/>
        </p:spPr>
        <p:txBody>
          <a:bodyPr wrap="square" rtlCol="0">
            <a:spAutoFit/>
          </a:bodyPr>
          <a:lstStyle/>
          <a:p>
            <a:r>
              <a:rPr lang="en-US" sz="3600" b="1" dirty="0"/>
              <a:t>Structure</a:t>
            </a:r>
            <a:r>
              <a:rPr lang="en-US" sz="3600" dirty="0"/>
              <a:t> </a:t>
            </a:r>
          </a:p>
          <a:p>
            <a:pPr marL="571500" indent="-571500">
              <a:buFont typeface="Arial" panose="020B0604020202020204" pitchFamily="34" charset="0"/>
              <a:buChar char="•"/>
            </a:pPr>
            <a:r>
              <a:rPr lang="en-US" sz="3600" dirty="0">
                <a:solidFill>
                  <a:srgbClr val="7030A0"/>
                </a:solidFill>
              </a:rPr>
              <a:t>Paragraphs, with 1 idea for each paragraph</a:t>
            </a:r>
          </a:p>
          <a:p>
            <a:pPr marL="571500" indent="-571500">
              <a:buFont typeface="Arial" panose="020B0604020202020204" pitchFamily="34" charset="0"/>
              <a:buChar char="•"/>
            </a:pPr>
            <a:r>
              <a:rPr lang="en-US" sz="3600" dirty="0">
                <a:solidFill>
                  <a:srgbClr val="7030A0"/>
                </a:solidFill>
              </a:rPr>
              <a:t>Dot points within a  paragraph</a:t>
            </a:r>
          </a:p>
        </p:txBody>
      </p:sp>
      <p:sp>
        <p:nvSpPr>
          <p:cNvPr id="15" name="TextBox 14">
            <a:extLst>
              <a:ext uri="{FF2B5EF4-FFF2-40B4-BE49-F238E27FC236}">
                <a16:creationId xmlns:a16="http://schemas.microsoft.com/office/drawing/2014/main" id="{E1FA6F2D-4D57-7C98-38B9-0B63B2196BA2}"/>
              </a:ext>
            </a:extLst>
          </p:cNvPr>
          <p:cNvSpPr txBox="1"/>
          <p:nvPr/>
        </p:nvSpPr>
        <p:spPr>
          <a:xfrm>
            <a:off x="6098350" y="3429000"/>
            <a:ext cx="5435600" cy="2862322"/>
          </a:xfrm>
          <a:prstGeom prst="rect">
            <a:avLst/>
          </a:prstGeom>
          <a:noFill/>
        </p:spPr>
        <p:txBody>
          <a:bodyPr wrap="square" rtlCol="0">
            <a:spAutoFit/>
          </a:bodyPr>
          <a:lstStyle/>
          <a:p>
            <a:r>
              <a:rPr lang="en-US" sz="3600" b="1" dirty="0"/>
              <a:t>Stages</a:t>
            </a:r>
          </a:p>
          <a:p>
            <a:pPr marL="571500" indent="-571500">
              <a:buFont typeface="Arial" panose="020B0604020202020204" pitchFamily="34" charset="0"/>
              <a:buChar char="•"/>
            </a:pPr>
            <a:r>
              <a:rPr lang="en-US" sz="3600" dirty="0">
                <a:solidFill>
                  <a:srgbClr val="7030A0"/>
                </a:solidFill>
              </a:rPr>
              <a:t>Introduction</a:t>
            </a:r>
          </a:p>
          <a:p>
            <a:pPr marL="571500" indent="-571500">
              <a:buFont typeface="Arial" panose="020B0604020202020204" pitchFamily="34" charset="0"/>
              <a:buChar char="•"/>
            </a:pPr>
            <a:r>
              <a:rPr lang="en-US" sz="3600" dirty="0">
                <a:solidFill>
                  <a:srgbClr val="7030A0"/>
                </a:solidFill>
              </a:rPr>
              <a:t>Body</a:t>
            </a:r>
          </a:p>
          <a:p>
            <a:pPr marL="571500" indent="-571500">
              <a:buFont typeface="Arial" panose="020B0604020202020204" pitchFamily="34" charset="0"/>
              <a:buChar char="•"/>
            </a:pPr>
            <a:r>
              <a:rPr lang="en-US" sz="3600" dirty="0">
                <a:solidFill>
                  <a:srgbClr val="7030A0"/>
                </a:solidFill>
              </a:rPr>
              <a:t>Conclusion based on evidence </a:t>
            </a:r>
          </a:p>
        </p:txBody>
      </p:sp>
      <p:sp>
        <p:nvSpPr>
          <p:cNvPr id="16" name="TextBox 15">
            <a:extLst>
              <a:ext uri="{FF2B5EF4-FFF2-40B4-BE49-F238E27FC236}">
                <a16:creationId xmlns:a16="http://schemas.microsoft.com/office/drawing/2014/main" id="{A6D74719-0805-D7E9-D955-6BA33B394C65}"/>
              </a:ext>
            </a:extLst>
          </p:cNvPr>
          <p:cNvSpPr txBox="1"/>
          <p:nvPr/>
        </p:nvSpPr>
        <p:spPr>
          <a:xfrm>
            <a:off x="658050" y="3429000"/>
            <a:ext cx="4910667" cy="2677656"/>
          </a:xfrm>
          <a:prstGeom prst="rect">
            <a:avLst/>
          </a:prstGeom>
          <a:noFill/>
        </p:spPr>
        <p:txBody>
          <a:bodyPr wrap="square" rtlCol="0">
            <a:spAutoFit/>
          </a:bodyPr>
          <a:lstStyle/>
          <a:p>
            <a:r>
              <a:rPr lang="en-AU" sz="2800" b="0" i="0" dirty="0">
                <a:solidFill>
                  <a:srgbClr val="FF0000"/>
                </a:solidFill>
                <a:effectLst/>
                <a:latin typeface="Söhne"/>
              </a:rPr>
              <a:t>The </a:t>
            </a:r>
            <a:r>
              <a:rPr lang="en-AU" sz="2800" b="1" i="0" dirty="0">
                <a:solidFill>
                  <a:srgbClr val="FF0000"/>
                </a:solidFill>
                <a:effectLst/>
                <a:latin typeface="Söhne"/>
              </a:rPr>
              <a:t>language features </a:t>
            </a:r>
            <a:r>
              <a:rPr lang="en-AU" sz="2800" b="0" i="0" dirty="0">
                <a:solidFill>
                  <a:srgbClr val="FF0000"/>
                </a:solidFill>
                <a:effectLst/>
                <a:latin typeface="Söhne"/>
              </a:rPr>
              <a:t>of an argument include :  </a:t>
            </a:r>
            <a:r>
              <a:rPr lang="en-AU" sz="2800" b="0" i="0" dirty="0">
                <a:solidFill>
                  <a:schemeClr val="accent1"/>
                </a:solidFill>
                <a:effectLst/>
                <a:latin typeface="Söhne"/>
              </a:rPr>
              <a:t>factual statements, informative language such as “the facts prove ...” , mostly impersonal and unemotional.</a:t>
            </a:r>
            <a:endParaRPr lang="en-US" sz="2800" dirty="0"/>
          </a:p>
        </p:txBody>
      </p:sp>
    </p:spTree>
    <p:extLst>
      <p:ext uri="{BB962C8B-B14F-4D97-AF65-F5344CB8AC3E}">
        <p14:creationId xmlns:p14="http://schemas.microsoft.com/office/powerpoint/2010/main" val="2332132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P spid="15"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96000">
              <a:schemeClr val="accent6">
                <a:lumMod val="45000"/>
                <a:lumOff val="55000"/>
              </a:schemeClr>
            </a:gs>
            <a:gs pos="97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4D908F-A780-BEE1-F8E9-4C2A1B5FE0C4}"/>
              </a:ext>
            </a:extLst>
          </p:cNvPr>
          <p:cNvSpPr>
            <a:spLocks noGrp="1"/>
          </p:cNvSpPr>
          <p:nvPr>
            <p:ph idx="1"/>
          </p:nvPr>
        </p:nvSpPr>
        <p:spPr>
          <a:xfrm>
            <a:off x="653142" y="1470492"/>
            <a:ext cx="10885715" cy="3261359"/>
          </a:xfrm>
        </p:spPr>
        <p:txBody>
          <a:bodyPr>
            <a:normAutofit/>
          </a:bodyPr>
          <a:lstStyle/>
          <a:p>
            <a:pPr marL="0" indent="0">
              <a:buNone/>
            </a:pPr>
            <a:r>
              <a:rPr lang="en-AU" sz="1800" dirty="0">
                <a:solidFill>
                  <a:srgbClr val="374151"/>
                </a:solidFill>
                <a:effectLst/>
                <a:latin typeface="Arial" panose="020B0604020202020204" pitchFamily="34" charset="0"/>
                <a:ea typeface="Times New Roman" panose="02020603050405020304" pitchFamily="18" charset="0"/>
                <a:cs typeface="Arial" panose="020B0604020202020204" pitchFamily="34" charset="0"/>
              </a:rPr>
              <a:t> </a:t>
            </a:r>
            <a:endParaRPr lang="en-AU" sz="1800" dirty="0">
              <a:effectLst/>
              <a:latin typeface="Arial" panose="020B0604020202020204" pitchFamily="34" charset="0"/>
              <a:ea typeface="Calibri" panose="020F0502020204030204" pitchFamily="34" charset="0"/>
              <a:cs typeface="Calibri (Body)"/>
            </a:endParaRPr>
          </a:p>
          <a:p>
            <a:pPr marL="0" indent="0">
              <a:buNone/>
            </a:pPr>
            <a:endParaRPr lang="en-AU" sz="2900" dirty="0">
              <a:solidFill>
                <a:srgbClr val="374151"/>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AU" sz="2900" dirty="0">
              <a:effectLst/>
              <a:latin typeface="Arial" panose="020B0604020202020204" pitchFamily="34" charset="0"/>
              <a:ea typeface="Calibri" panose="020F0502020204030204" pitchFamily="34" charset="0"/>
              <a:cs typeface="Calibri (Body)"/>
            </a:endParaRPr>
          </a:p>
          <a:p>
            <a:pPr marL="0" indent="0">
              <a:buNone/>
            </a:pPr>
            <a:endParaRPr lang="en-AU" sz="2900" dirty="0">
              <a:effectLst/>
              <a:latin typeface="Arial" panose="020B0604020202020204" pitchFamily="34" charset="0"/>
              <a:ea typeface="Calibri" panose="020F0502020204030204" pitchFamily="34" charset="0"/>
              <a:cs typeface="Calibri (Body)"/>
            </a:endParaRPr>
          </a:p>
          <a:p>
            <a:endParaRPr lang="en-US" dirty="0"/>
          </a:p>
        </p:txBody>
      </p:sp>
      <p:sp>
        <p:nvSpPr>
          <p:cNvPr id="4" name="TextBox 3">
            <a:extLst>
              <a:ext uri="{FF2B5EF4-FFF2-40B4-BE49-F238E27FC236}">
                <a16:creationId xmlns:a16="http://schemas.microsoft.com/office/drawing/2014/main" id="{26AA2396-D2E2-D88B-C0DF-54FFA7F23B2F}"/>
              </a:ext>
            </a:extLst>
          </p:cNvPr>
          <p:cNvSpPr txBox="1"/>
          <p:nvPr/>
        </p:nvSpPr>
        <p:spPr>
          <a:xfrm>
            <a:off x="432275" y="1577677"/>
            <a:ext cx="4052640" cy="3046988"/>
          </a:xfrm>
          <a:prstGeom prst="rect">
            <a:avLst/>
          </a:prstGeom>
          <a:noFill/>
        </p:spPr>
        <p:txBody>
          <a:bodyPr wrap="square" rtlCol="0">
            <a:spAutoFit/>
          </a:bodyPr>
          <a:lstStyle/>
          <a:p>
            <a:r>
              <a:rPr lang="en-US" sz="3200" b="1" i="1" dirty="0">
                <a:solidFill>
                  <a:srgbClr val="0070C0"/>
                </a:solidFill>
              </a:rPr>
              <a:t>Introduce yourself as speaker or writer (sometimes).</a:t>
            </a:r>
          </a:p>
          <a:p>
            <a:r>
              <a:rPr lang="en-US" sz="3200" b="1" i="1" dirty="0">
                <a:solidFill>
                  <a:srgbClr val="0070C0"/>
                </a:solidFill>
              </a:rPr>
              <a:t>Introduce the topic, which is the purpose of the argument.</a:t>
            </a:r>
          </a:p>
        </p:txBody>
      </p:sp>
      <p:sp>
        <p:nvSpPr>
          <p:cNvPr id="8" name="TextBox 7">
            <a:extLst>
              <a:ext uri="{FF2B5EF4-FFF2-40B4-BE49-F238E27FC236}">
                <a16:creationId xmlns:a16="http://schemas.microsoft.com/office/drawing/2014/main" id="{992E77B6-A7D2-A2F1-5E5A-7BD530D63CE7}"/>
              </a:ext>
            </a:extLst>
          </p:cNvPr>
          <p:cNvSpPr txBox="1"/>
          <p:nvPr/>
        </p:nvSpPr>
        <p:spPr>
          <a:xfrm>
            <a:off x="5446012" y="1208345"/>
            <a:ext cx="5442857" cy="3416320"/>
          </a:xfrm>
          <a:prstGeom prst="rect">
            <a:avLst/>
          </a:prstGeom>
          <a:noFill/>
        </p:spPr>
        <p:txBody>
          <a:bodyPr wrap="square" rtlCol="0">
            <a:spAutoFit/>
          </a:bodyPr>
          <a:lstStyle/>
          <a:p>
            <a:r>
              <a:rPr lang="en-US" sz="3600" dirty="0"/>
              <a:t>1. Should Physical Education be mandatory in Primary Schools?   Given the great body of evidence in </a:t>
            </a:r>
            <a:r>
              <a:rPr lang="en-US" sz="3600" dirty="0" err="1"/>
              <a:t>favour</a:t>
            </a:r>
            <a:r>
              <a:rPr lang="en-US" sz="3600" dirty="0"/>
              <a:t> of Phys Ed in schools, the answer must always be YES!</a:t>
            </a:r>
          </a:p>
        </p:txBody>
      </p:sp>
      <p:sp>
        <p:nvSpPr>
          <p:cNvPr id="10" name="TextBox 9">
            <a:extLst>
              <a:ext uri="{FF2B5EF4-FFF2-40B4-BE49-F238E27FC236}">
                <a16:creationId xmlns:a16="http://schemas.microsoft.com/office/drawing/2014/main" id="{69DCB8E5-F72C-A5DC-2C3F-2A16050F0CC8}"/>
              </a:ext>
            </a:extLst>
          </p:cNvPr>
          <p:cNvSpPr txBox="1"/>
          <p:nvPr/>
        </p:nvSpPr>
        <p:spPr>
          <a:xfrm>
            <a:off x="931779" y="4941651"/>
            <a:ext cx="10607079" cy="1569660"/>
          </a:xfrm>
          <a:prstGeom prst="rect">
            <a:avLst/>
          </a:prstGeom>
          <a:noFill/>
        </p:spPr>
        <p:txBody>
          <a:bodyPr wrap="square" rtlCol="0">
            <a:spAutoFit/>
          </a:bodyPr>
          <a:lstStyle/>
          <a:p>
            <a:r>
              <a:rPr lang="en-US" sz="3200" dirty="0">
                <a:solidFill>
                  <a:srgbClr val="C00000"/>
                </a:solidFill>
              </a:rPr>
              <a:t>2. I am a teacher in a Primary  school, and I write to support the statement that Physical Education should indeed be mandatory in all Primary schools.</a:t>
            </a:r>
          </a:p>
        </p:txBody>
      </p:sp>
      <p:sp>
        <p:nvSpPr>
          <p:cNvPr id="2" name="TextBox 1">
            <a:extLst>
              <a:ext uri="{FF2B5EF4-FFF2-40B4-BE49-F238E27FC236}">
                <a16:creationId xmlns:a16="http://schemas.microsoft.com/office/drawing/2014/main" id="{9E922DC5-6DCA-62DF-BA3B-0D5AAB6DAE8D}"/>
              </a:ext>
            </a:extLst>
          </p:cNvPr>
          <p:cNvSpPr txBox="1"/>
          <p:nvPr/>
        </p:nvSpPr>
        <p:spPr>
          <a:xfrm>
            <a:off x="653142" y="60363"/>
            <a:ext cx="10650398" cy="1200329"/>
          </a:xfrm>
          <a:prstGeom prst="rect">
            <a:avLst/>
          </a:prstGeom>
          <a:noFill/>
        </p:spPr>
        <p:txBody>
          <a:bodyPr wrap="square" rtlCol="0">
            <a:spAutoFit/>
          </a:bodyPr>
          <a:lstStyle/>
          <a:p>
            <a:r>
              <a:rPr lang="en-US" sz="3600" b="1" dirty="0"/>
              <a:t>Stage – </a:t>
            </a:r>
            <a:r>
              <a:rPr lang="en-US" sz="3600" b="1" dirty="0">
                <a:solidFill>
                  <a:srgbClr val="7030A0"/>
                </a:solidFill>
              </a:rPr>
              <a:t>Body  </a:t>
            </a:r>
            <a:r>
              <a:rPr lang="en-US" sz="3600" b="1" dirty="0"/>
              <a:t>Structure – </a:t>
            </a:r>
            <a:r>
              <a:rPr lang="en-US" sz="3600" b="1" dirty="0">
                <a:solidFill>
                  <a:srgbClr val="7030A0"/>
                </a:solidFill>
              </a:rPr>
              <a:t>paragraphs, with statements and evidence</a:t>
            </a:r>
          </a:p>
        </p:txBody>
      </p:sp>
    </p:spTree>
    <p:extLst>
      <p:ext uri="{BB962C8B-B14F-4D97-AF65-F5344CB8AC3E}">
        <p14:creationId xmlns:p14="http://schemas.microsoft.com/office/powerpoint/2010/main" val="416283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96000">
              <a:schemeClr val="accent6">
                <a:lumMod val="45000"/>
                <a:lumOff val="55000"/>
              </a:schemeClr>
            </a:gs>
            <a:gs pos="97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4D908F-A780-BEE1-F8E9-4C2A1B5FE0C4}"/>
              </a:ext>
            </a:extLst>
          </p:cNvPr>
          <p:cNvSpPr>
            <a:spLocks noGrp="1"/>
          </p:cNvSpPr>
          <p:nvPr>
            <p:ph idx="1"/>
          </p:nvPr>
        </p:nvSpPr>
        <p:spPr>
          <a:xfrm>
            <a:off x="653143" y="242888"/>
            <a:ext cx="10885715" cy="5934075"/>
          </a:xfrm>
        </p:spPr>
        <p:txBody>
          <a:bodyPr>
            <a:normAutofit/>
          </a:bodyPr>
          <a:lstStyle/>
          <a:p>
            <a:pPr marL="0" indent="0">
              <a:buNone/>
            </a:pPr>
            <a:r>
              <a:rPr lang="en-AU" sz="1800" dirty="0">
                <a:solidFill>
                  <a:srgbClr val="374151"/>
                </a:solidFill>
                <a:effectLst/>
                <a:latin typeface="Arial" panose="020B0604020202020204" pitchFamily="34" charset="0"/>
                <a:ea typeface="Times New Roman" panose="02020603050405020304" pitchFamily="18" charset="0"/>
                <a:cs typeface="Arial" panose="020B0604020202020204" pitchFamily="34" charset="0"/>
              </a:rPr>
              <a:t> </a:t>
            </a:r>
            <a:endParaRPr lang="en-AU" sz="1800" dirty="0">
              <a:effectLst/>
              <a:latin typeface="Arial" panose="020B0604020202020204" pitchFamily="34" charset="0"/>
              <a:ea typeface="Calibri" panose="020F0502020204030204" pitchFamily="34" charset="0"/>
              <a:cs typeface="Calibri (Body)"/>
            </a:endParaRPr>
          </a:p>
          <a:p>
            <a:pPr marL="0" indent="0">
              <a:buNone/>
            </a:pPr>
            <a:endParaRPr lang="en-AU" sz="2900" dirty="0">
              <a:solidFill>
                <a:srgbClr val="374151"/>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AU" sz="2900" dirty="0">
              <a:effectLst/>
              <a:latin typeface="Arial" panose="020B0604020202020204" pitchFamily="34" charset="0"/>
              <a:ea typeface="Calibri" panose="020F0502020204030204" pitchFamily="34" charset="0"/>
              <a:cs typeface="Calibri (Body)"/>
            </a:endParaRPr>
          </a:p>
          <a:p>
            <a:pPr marL="0" indent="0">
              <a:buNone/>
            </a:pPr>
            <a:endParaRPr lang="en-AU" sz="2900" dirty="0">
              <a:effectLst/>
              <a:latin typeface="Arial" panose="020B0604020202020204" pitchFamily="34" charset="0"/>
              <a:ea typeface="Calibri" panose="020F0502020204030204" pitchFamily="34" charset="0"/>
              <a:cs typeface="Calibri (Body)"/>
            </a:endParaRPr>
          </a:p>
          <a:p>
            <a:endParaRPr lang="en-US" dirty="0"/>
          </a:p>
        </p:txBody>
      </p:sp>
      <p:sp>
        <p:nvSpPr>
          <p:cNvPr id="7" name="TextBox 6">
            <a:extLst>
              <a:ext uri="{FF2B5EF4-FFF2-40B4-BE49-F238E27FC236}">
                <a16:creationId xmlns:a16="http://schemas.microsoft.com/office/drawing/2014/main" id="{92DD69BF-6D70-36CE-9C5E-B916950DBFD5}"/>
              </a:ext>
            </a:extLst>
          </p:cNvPr>
          <p:cNvSpPr txBox="1"/>
          <p:nvPr/>
        </p:nvSpPr>
        <p:spPr>
          <a:xfrm>
            <a:off x="653142" y="60363"/>
            <a:ext cx="10650398" cy="1200329"/>
          </a:xfrm>
          <a:prstGeom prst="rect">
            <a:avLst/>
          </a:prstGeom>
          <a:noFill/>
        </p:spPr>
        <p:txBody>
          <a:bodyPr wrap="square" rtlCol="0">
            <a:spAutoFit/>
          </a:bodyPr>
          <a:lstStyle/>
          <a:p>
            <a:r>
              <a:rPr lang="en-US" sz="3600" b="1" dirty="0"/>
              <a:t>Stage – </a:t>
            </a:r>
            <a:r>
              <a:rPr lang="en-US" sz="3600" b="1" dirty="0">
                <a:solidFill>
                  <a:srgbClr val="7030A0"/>
                </a:solidFill>
              </a:rPr>
              <a:t>Body  </a:t>
            </a:r>
            <a:r>
              <a:rPr lang="en-US" sz="3600" b="1" dirty="0"/>
              <a:t>Structure – </a:t>
            </a:r>
            <a:r>
              <a:rPr lang="en-US" sz="3600" b="1" dirty="0">
                <a:solidFill>
                  <a:srgbClr val="7030A0"/>
                </a:solidFill>
              </a:rPr>
              <a:t>paragraphs, with statements and evidence</a:t>
            </a:r>
          </a:p>
        </p:txBody>
      </p:sp>
      <p:sp>
        <p:nvSpPr>
          <p:cNvPr id="11" name="TextBox 10">
            <a:extLst>
              <a:ext uri="{FF2B5EF4-FFF2-40B4-BE49-F238E27FC236}">
                <a16:creationId xmlns:a16="http://schemas.microsoft.com/office/drawing/2014/main" id="{C60638FF-568E-6E1A-B6FB-B9701230ECE4}"/>
              </a:ext>
            </a:extLst>
          </p:cNvPr>
          <p:cNvSpPr txBox="1"/>
          <p:nvPr/>
        </p:nvSpPr>
        <p:spPr>
          <a:xfrm>
            <a:off x="653142" y="1365407"/>
            <a:ext cx="10650398" cy="4524315"/>
          </a:xfrm>
          <a:prstGeom prst="rect">
            <a:avLst/>
          </a:prstGeom>
          <a:noFill/>
        </p:spPr>
        <p:txBody>
          <a:bodyPr wrap="square" rtlCol="0">
            <a:spAutoFit/>
          </a:bodyPr>
          <a:lstStyle/>
          <a:p>
            <a:r>
              <a:rPr lang="en-US" sz="3200" b="1" dirty="0"/>
              <a:t>Firstly, Physical Education helps children to stay active and healthy. According to medical institutions and </a:t>
            </a:r>
            <a:r>
              <a:rPr lang="en-US" sz="3200" b="1" dirty="0" err="1"/>
              <a:t>organisations</a:t>
            </a:r>
            <a:r>
              <a:rPr lang="en-US" sz="3200" b="1" dirty="0"/>
              <a:t>, children should get at least 60 minutes of physical activity each day.</a:t>
            </a:r>
          </a:p>
          <a:p>
            <a:endParaRPr lang="en-US" sz="3200" b="1" dirty="0"/>
          </a:p>
          <a:p>
            <a:r>
              <a:rPr lang="en-US" sz="3200" b="1" dirty="0"/>
              <a:t>Physical education also teaches important life skills – teamwork, leadership, problem solving, building friendships. These are proven valuable skills for school, socially and into the future.</a:t>
            </a:r>
          </a:p>
        </p:txBody>
      </p:sp>
    </p:spTree>
    <p:extLst>
      <p:ext uri="{BB962C8B-B14F-4D97-AF65-F5344CB8AC3E}">
        <p14:creationId xmlns:p14="http://schemas.microsoft.com/office/powerpoint/2010/main" val="1719043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96000">
              <a:schemeClr val="accent6">
                <a:lumMod val="45000"/>
                <a:lumOff val="55000"/>
              </a:schemeClr>
            </a:gs>
            <a:gs pos="97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4D908F-A780-BEE1-F8E9-4C2A1B5FE0C4}"/>
              </a:ext>
            </a:extLst>
          </p:cNvPr>
          <p:cNvSpPr>
            <a:spLocks noGrp="1"/>
          </p:cNvSpPr>
          <p:nvPr>
            <p:ph idx="1"/>
          </p:nvPr>
        </p:nvSpPr>
        <p:spPr>
          <a:xfrm>
            <a:off x="653143" y="242888"/>
            <a:ext cx="10885715" cy="5934075"/>
          </a:xfrm>
        </p:spPr>
        <p:txBody>
          <a:bodyPr>
            <a:normAutofit/>
          </a:bodyPr>
          <a:lstStyle/>
          <a:p>
            <a:pPr marL="0" indent="0">
              <a:buNone/>
            </a:pPr>
            <a:r>
              <a:rPr lang="en-AU" sz="1800" dirty="0">
                <a:solidFill>
                  <a:srgbClr val="374151"/>
                </a:solidFill>
                <a:effectLst/>
                <a:latin typeface="Arial" panose="020B0604020202020204" pitchFamily="34" charset="0"/>
                <a:ea typeface="Times New Roman" panose="02020603050405020304" pitchFamily="18" charset="0"/>
                <a:cs typeface="Arial" panose="020B0604020202020204" pitchFamily="34" charset="0"/>
              </a:rPr>
              <a:t> </a:t>
            </a:r>
            <a:endParaRPr lang="en-AU" sz="1800" dirty="0">
              <a:effectLst/>
              <a:latin typeface="Arial" panose="020B0604020202020204" pitchFamily="34" charset="0"/>
              <a:ea typeface="Calibri" panose="020F0502020204030204" pitchFamily="34" charset="0"/>
              <a:cs typeface="Calibri (Body)"/>
            </a:endParaRPr>
          </a:p>
          <a:p>
            <a:pPr marL="0" indent="0">
              <a:buNone/>
            </a:pPr>
            <a:endParaRPr lang="en-AU" sz="2900" dirty="0">
              <a:solidFill>
                <a:srgbClr val="374151"/>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AU" sz="2900" dirty="0">
              <a:effectLst/>
              <a:latin typeface="Arial" panose="020B0604020202020204" pitchFamily="34" charset="0"/>
              <a:ea typeface="Calibri" panose="020F0502020204030204" pitchFamily="34" charset="0"/>
              <a:cs typeface="Calibri (Body)"/>
            </a:endParaRPr>
          </a:p>
          <a:p>
            <a:pPr marL="0" indent="0">
              <a:buNone/>
            </a:pPr>
            <a:endParaRPr lang="en-AU" sz="2900" dirty="0">
              <a:effectLst/>
              <a:latin typeface="Arial" panose="020B0604020202020204" pitchFamily="34" charset="0"/>
              <a:ea typeface="Calibri" panose="020F0502020204030204" pitchFamily="34" charset="0"/>
              <a:cs typeface="Calibri (Body)"/>
            </a:endParaRPr>
          </a:p>
          <a:p>
            <a:endParaRPr lang="en-US" dirty="0"/>
          </a:p>
        </p:txBody>
      </p:sp>
      <p:sp>
        <p:nvSpPr>
          <p:cNvPr id="7" name="TextBox 6">
            <a:extLst>
              <a:ext uri="{FF2B5EF4-FFF2-40B4-BE49-F238E27FC236}">
                <a16:creationId xmlns:a16="http://schemas.microsoft.com/office/drawing/2014/main" id="{92DD69BF-6D70-36CE-9C5E-B916950DBFD5}"/>
              </a:ext>
            </a:extLst>
          </p:cNvPr>
          <p:cNvSpPr txBox="1"/>
          <p:nvPr/>
        </p:nvSpPr>
        <p:spPr>
          <a:xfrm>
            <a:off x="653142" y="60363"/>
            <a:ext cx="10650398" cy="1200329"/>
          </a:xfrm>
          <a:prstGeom prst="rect">
            <a:avLst/>
          </a:prstGeom>
          <a:noFill/>
        </p:spPr>
        <p:txBody>
          <a:bodyPr wrap="square" rtlCol="0">
            <a:spAutoFit/>
          </a:bodyPr>
          <a:lstStyle/>
          <a:p>
            <a:r>
              <a:rPr lang="en-US" sz="3600" b="1" dirty="0"/>
              <a:t>Stage – </a:t>
            </a:r>
            <a:r>
              <a:rPr lang="en-US" sz="3600" b="1" dirty="0">
                <a:solidFill>
                  <a:srgbClr val="7030A0"/>
                </a:solidFill>
              </a:rPr>
              <a:t>Body  </a:t>
            </a:r>
            <a:r>
              <a:rPr lang="en-US" sz="3600" b="1" dirty="0"/>
              <a:t>Structure – </a:t>
            </a:r>
            <a:r>
              <a:rPr lang="en-US" sz="3600" b="1" dirty="0">
                <a:solidFill>
                  <a:srgbClr val="7030A0"/>
                </a:solidFill>
              </a:rPr>
              <a:t>paragraphs, with statements and evidence (Cont.)</a:t>
            </a:r>
          </a:p>
        </p:txBody>
      </p:sp>
      <p:sp>
        <p:nvSpPr>
          <p:cNvPr id="11" name="TextBox 10">
            <a:extLst>
              <a:ext uri="{FF2B5EF4-FFF2-40B4-BE49-F238E27FC236}">
                <a16:creationId xmlns:a16="http://schemas.microsoft.com/office/drawing/2014/main" id="{C60638FF-568E-6E1A-B6FB-B9701230ECE4}"/>
              </a:ext>
            </a:extLst>
          </p:cNvPr>
          <p:cNvSpPr txBox="1"/>
          <p:nvPr/>
        </p:nvSpPr>
        <p:spPr>
          <a:xfrm>
            <a:off x="194553" y="1365407"/>
            <a:ext cx="11731558" cy="5509200"/>
          </a:xfrm>
          <a:prstGeom prst="rect">
            <a:avLst/>
          </a:prstGeom>
          <a:noFill/>
        </p:spPr>
        <p:txBody>
          <a:bodyPr wrap="square" rtlCol="0">
            <a:spAutoFit/>
          </a:bodyPr>
          <a:lstStyle/>
          <a:p>
            <a:r>
              <a:rPr lang="en-US" sz="3200" b="1" dirty="0"/>
              <a:t>Physical education is a fun way to learn. Many children enjoy involvement in sporting activities and physical education allows opportunities for learning new skills, discovering new interests and exploring new activities.  A survey conducted by the National association for Sport and Educations found that 70% of children stated that they enjoy physical Education at school.</a:t>
            </a:r>
          </a:p>
          <a:p>
            <a:endParaRPr lang="en-US" sz="3200" b="1" dirty="0"/>
          </a:p>
          <a:p>
            <a:r>
              <a:rPr lang="en-US" sz="3200" b="1" dirty="0"/>
              <a:t>The Physical Education subject in Australian primary schools also covers healthy eating and other health related topics.  These are valuable and vital areas of children’s education which must be offered in all schools.</a:t>
            </a:r>
          </a:p>
        </p:txBody>
      </p:sp>
    </p:spTree>
    <p:extLst>
      <p:ext uri="{BB962C8B-B14F-4D97-AF65-F5344CB8AC3E}">
        <p14:creationId xmlns:p14="http://schemas.microsoft.com/office/powerpoint/2010/main" val="416949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96000">
              <a:schemeClr val="accent6">
                <a:lumMod val="45000"/>
                <a:lumOff val="55000"/>
              </a:schemeClr>
            </a:gs>
            <a:gs pos="97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4D908F-A780-BEE1-F8E9-4C2A1B5FE0C4}"/>
              </a:ext>
            </a:extLst>
          </p:cNvPr>
          <p:cNvSpPr>
            <a:spLocks noGrp="1"/>
          </p:cNvSpPr>
          <p:nvPr>
            <p:ph idx="1"/>
          </p:nvPr>
        </p:nvSpPr>
        <p:spPr>
          <a:xfrm>
            <a:off x="653143" y="242888"/>
            <a:ext cx="10885715" cy="5934075"/>
          </a:xfrm>
        </p:spPr>
        <p:txBody>
          <a:bodyPr>
            <a:normAutofit/>
          </a:bodyPr>
          <a:lstStyle/>
          <a:p>
            <a:pPr marL="0" indent="0">
              <a:buNone/>
            </a:pPr>
            <a:r>
              <a:rPr lang="en-AU" sz="1800" dirty="0">
                <a:solidFill>
                  <a:srgbClr val="374151"/>
                </a:solidFill>
                <a:effectLst/>
                <a:latin typeface="Arial" panose="020B0604020202020204" pitchFamily="34" charset="0"/>
                <a:ea typeface="Times New Roman" panose="02020603050405020304" pitchFamily="18" charset="0"/>
                <a:cs typeface="Arial" panose="020B0604020202020204" pitchFamily="34" charset="0"/>
              </a:rPr>
              <a:t> </a:t>
            </a:r>
            <a:endParaRPr lang="en-AU" sz="1800" dirty="0">
              <a:effectLst/>
              <a:latin typeface="Arial" panose="020B0604020202020204" pitchFamily="34" charset="0"/>
              <a:ea typeface="Calibri" panose="020F0502020204030204" pitchFamily="34" charset="0"/>
              <a:cs typeface="Calibri (Body)"/>
            </a:endParaRPr>
          </a:p>
          <a:p>
            <a:pPr marL="0" indent="0">
              <a:buNone/>
            </a:pPr>
            <a:endParaRPr lang="en-AU" sz="2900" dirty="0">
              <a:solidFill>
                <a:srgbClr val="374151"/>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AU" sz="2900" dirty="0">
              <a:effectLst/>
              <a:latin typeface="Arial" panose="020B0604020202020204" pitchFamily="34" charset="0"/>
              <a:ea typeface="Calibri" panose="020F0502020204030204" pitchFamily="34" charset="0"/>
              <a:cs typeface="Calibri (Body)"/>
            </a:endParaRPr>
          </a:p>
          <a:p>
            <a:pPr marL="0" indent="0">
              <a:buNone/>
            </a:pPr>
            <a:endParaRPr lang="en-AU" sz="2900" dirty="0">
              <a:effectLst/>
              <a:latin typeface="Arial" panose="020B0604020202020204" pitchFamily="34" charset="0"/>
              <a:ea typeface="Calibri" panose="020F0502020204030204" pitchFamily="34" charset="0"/>
              <a:cs typeface="Calibri (Body)"/>
            </a:endParaRPr>
          </a:p>
          <a:p>
            <a:endParaRPr lang="en-US" dirty="0"/>
          </a:p>
        </p:txBody>
      </p:sp>
      <p:sp>
        <p:nvSpPr>
          <p:cNvPr id="7" name="TextBox 6">
            <a:extLst>
              <a:ext uri="{FF2B5EF4-FFF2-40B4-BE49-F238E27FC236}">
                <a16:creationId xmlns:a16="http://schemas.microsoft.com/office/drawing/2014/main" id="{92DD69BF-6D70-36CE-9C5E-B916950DBFD5}"/>
              </a:ext>
            </a:extLst>
          </p:cNvPr>
          <p:cNvSpPr txBox="1"/>
          <p:nvPr/>
        </p:nvSpPr>
        <p:spPr>
          <a:xfrm>
            <a:off x="653142" y="60363"/>
            <a:ext cx="10650398" cy="1200329"/>
          </a:xfrm>
          <a:prstGeom prst="rect">
            <a:avLst/>
          </a:prstGeom>
          <a:noFill/>
        </p:spPr>
        <p:txBody>
          <a:bodyPr wrap="square" rtlCol="0">
            <a:spAutoFit/>
          </a:bodyPr>
          <a:lstStyle/>
          <a:p>
            <a:r>
              <a:rPr lang="en-US" sz="3600" b="1" dirty="0"/>
              <a:t>Stage – </a:t>
            </a:r>
            <a:r>
              <a:rPr lang="en-US" sz="3600" b="1" dirty="0">
                <a:solidFill>
                  <a:srgbClr val="7030A0"/>
                </a:solidFill>
              </a:rPr>
              <a:t>Conclusion  </a:t>
            </a:r>
            <a:r>
              <a:rPr lang="en-US" sz="3600" b="1" dirty="0"/>
              <a:t>Structure – </a:t>
            </a:r>
            <a:r>
              <a:rPr lang="en-US" sz="3600" b="1" dirty="0">
                <a:solidFill>
                  <a:srgbClr val="7030A0"/>
                </a:solidFill>
              </a:rPr>
              <a:t>Paragraph. Repeat the purpose and concluding statements</a:t>
            </a:r>
          </a:p>
        </p:txBody>
      </p:sp>
      <p:sp>
        <p:nvSpPr>
          <p:cNvPr id="11" name="TextBox 10">
            <a:extLst>
              <a:ext uri="{FF2B5EF4-FFF2-40B4-BE49-F238E27FC236}">
                <a16:creationId xmlns:a16="http://schemas.microsoft.com/office/drawing/2014/main" id="{C60638FF-568E-6E1A-B6FB-B9701230ECE4}"/>
              </a:ext>
            </a:extLst>
          </p:cNvPr>
          <p:cNvSpPr txBox="1"/>
          <p:nvPr/>
        </p:nvSpPr>
        <p:spPr>
          <a:xfrm>
            <a:off x="230221" y="2198529"/>
            <a:ext cx="11731558" cy="2862322"/>
          </a:xfrm>
          <a:prstGeom prst="rect">
            <a:avLst/>
          </a:prstGeom>
          <a:noFill/>
        </p:spPr>
        <p:txBody>
          <a:bodyPr wrap="square" rtlCol="0">
            <a:spAutoFit/>
          </a:bodyPr>
          <a:lstStyle/>
          <a:p>
            <a:r>
              <a:rPr lang="en-US" sz="3600" b="1" dirty="0"/>
              <a:t>Is it now clear that Physical Education should be a subject in Primary Australian schools? Not only does it promote good health and healthy habits, skills  are developed and new skills are learned, and  it provides a variety of  enjoyable experiences as children learn and grow. </a:t>
            </a:r>
          </a:p>
        </p:txBody>
      </p:sp>
    </p:spTree>
    <p:extLst>
      <p:ext uri="{BB962C8B-B14F-4D97-AF65-F5344CB8AC3E}">
        <p14:creationId xmlns:p14="http://schemas.microsoft.com/office/powerpoint/2010/main" val="2047417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96000">
              <a:schemeClr val="accent6">
                <a:lumMod val="45000"/>
                <a:lumOff val="55000"/>
              </a:schemeClr>
            </a:gs>
            <a:gs pos="97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4D908F-A780-BEE1-F8E9-4C2A1B5FE0C4}"/>
              </a:ext>
            </a:extLst>
          </p:cNvPr>
          <p:cNvSpPr>
            <a:spLocks noGrp="1"/>
          </p:cNvSpPr>
          <p:nvPr>
            <p:ph idx="1"/>
          </p:nvPr>
        </p:nvSpPr>
        <p:spPr>
          <a:xfrm>
            <a:off x="653143" y="242888"/>
            <a:ext cx="10885715" cy="5934075"/>
          </a:xfrm>
        </p:spPr>
        <p:txBody>
          <a:bodyPr>
            <a:normAutofit/>
          </a:bodyPr>
          <a:lstStyle/>
          <a:p>
            <a:pPr marL="0" indent="0">
              <a:buNone/>
            </a:pPr>
            <a:r>
              <a:rPr lang="en-AU" sz="1800" dirty="0">
                <a:solidFill>
                  <a:srgbClr val="374151"/>
                </a:solidFill>
                <a:effectLst/>
                <a:latin typeface="Arial" panose="020B0604020202020204" pitchFamily="34" charset="0"/>
                <a:ea typeface="Times New Roman" panose="02020603050405020304" pitchFamily="18" charset="0"/>
                <a:cs typeface="Arial" panose="020B0604020202020204" pitchFamily="34" charset="0"/>
              </a:rPr>
              <a:t> </a:t>
            </a:r>
            <a:endParaRPr lang="en-AU" sz="1800" dirty="0">
              <a:effectLst/>
              <a:latin typeface="Arial" panose="020B0604020202020204" pitchFamily="34" charset="0"/>
              <a:ea typeface="Calibri" panose="020F0502020204030204" pitchFamily="34" charset="0"/>
              <a:cs typeface="Calibri (Body)"/>
            </a:endParaRPr>
          </a:p>
          <a:p>
            <a:pPr marL="0" indent="0">
              <a:buNone/>
            </a:pPr>
            <a:endParaRPr lang="en-AU" sz="2900" dirty="0">
              <a:solidFill>
                <a:srgbClr val="374151"/>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AU" sz="2900" dirty="0">
              <a:effectLst/>
              <a:latin typeface="Arial" panose="020B0604020202020204" pitchFamily="34" charset="0"/>
              <a:ea typeface="Calibri" panose="020F0502020204030204" pitchFamily="34" charset="0"/>
              <a:cs typeface="Calibri (Body)"/>
            </a:endParaRPr>
          </a:p>
          <a:p>
            <a:pPr marL="0" indent="0">
              <a:buNone/>
            </a:pPr>
            <a:endParaRPr lang="en-AU" sz="2900" dirty="0">
              <a:effectLst/>
              <a:latin typeface="Arial" panose="020B0604020202020204" pitchFamily="34" charset="0"/>
              <a:ea typeface="Calibri" panose="020F0502020204030204" pitchFamily="34" charset="0"/>
              <a:cs typeface="Calibri (Body)"/>
            </a:endParaRPr>
          </a:p>
          <a:p>
            <a:endParaRPr lang="en-US" dirty="0"/>
          </a:p>
        </p:txBody>
      </p:sp>
      <p:sp>
        <p:nvSpPr>
          <p:cNvPr id="7" name="TextBox 6">
            <a:extLst>
              <a:ext uri="{FF2B5EF4-FFF2-40B4-BE49-F238E27FC236}">
                <a16:creationId xmlns:a16="http://schemas.microsoft.com/office/drawing/2014/main" id="{92DD69BF-6D70-36CE-9C5E-B916950DBFD5}"/>
              </a:ext>
            </a:extLst>
          </p:cNvPr>
          <p:cNvSpPr txBox="1"/>
          <p:nvPr/>
        </p:nvSpPr>
        <p:spPr>
          <a:xfrm>
            <a:off x="931779" y="157817"/>
            <a:ext cx="8912612" cy="646331"/>
          </a:xfrm>
          <a:prstGeom prst="rect">
            <a:avLst/>
          </a:prstGeom>
          <a:noFill/>
        </p:spPr>
        <p:txBody>
          <a:bodyPr wrap="square" rtlCol="0">
            <a:spAutoFit/>
          </a:bodyPr>
          <a:lstStyle/>
          <a:p>
            <a:r>
              <a:rPr lang="en-US" sz="3600" b="1" dirty="0"/>
              <a:t>Stage - </a:t>
            </a:r>
            <a:r>
              <a:rPr lang="en-US" sz="3600" b="1" dirty="0">
                <a:solidFill>
                  <a:srgbClr val="7030A0"/>
                </a:solidFill>
              </a:rPr>
              <a:t>Introduction</a:t>
            </a:r>
            <a:r>
              <a:rPr lang="en-US" sz="3600" b="1" dirty="0"/>
              <a:t>  Structure - </a:t>
            </a:r>
            <a:r>
              <a:rPr lang="en-US" sz="3600" b="1" dirty="0">
                <a:solidFill>
                  <a:srgbClr val="7030A0"/>
                </a:solidFill>
              </a:rPr>
              <a:t>Statement</a:t>
            </a:r>
          </a:p>
        </p:txBody>
      </p:sp>
      <p:pic>
        <p:nvPicPr>
          <p:cNvPr id="9" name="Picture 8" descr="Logo&#10;&#10;Description automatically generated">
            <a:extLst>
              <a:ext uri="{FF2B5EF4-FFF2-40B4-BE49-F238E27FC236}">
                <a16:creationId xmlns:a16="http://schemas.microsoft.com/office/drawing/2014/main" id="{1F08F69B-958B-A0B3-B8D1-4B05178D832B}"/>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926759" y="914105"/>
            <a:ext cx="4333462" cy="5032026"/>
          </a:xfrm>
          <a:prstGeom prst="rect">
            <a:avLst/>
          </a:prstGeom>
        </p:spPr>
      </p:pic>
      <p:sp>
        <p:nvSpPr>
          <p:cNvPr id="2" name="TextBox 1">
            <a:extLst>
              <a:ext uri="{FF2B5EF4-FFF2-40B4-BE49-F238E27FC236}">
                <a16:creationId xmlns:a16="http://schemas.microsoft.com/office/drawing/2014/main" id="{C18E19B5-21C6-4A73-1927-D6039381378A}"/>
              </a:ext>
            </a:extLst>
          </p:cNvPr>
          <p:cNvSpPr txBox="1"/>
          <p:nvPr/>
        </p:nvSpPr>
        <p:spPr>
          <a:xfrm>
            <a:off x="1192696" y="1692035"/>
            <a:ext cx="4149417" cy="769441"/>
          </a:xfrm>
          <a:prstGeom prst="rect">
            <a:avLst/>
          </a:prstGeom>
          <a:noFill/>
        </p:spPr>
        <p:txBody>
          <a:bodyPr wrap="square" rtlCol="0">
            <a:spAutoFit/>
          </a:bodyPr>
          <a:lstStyle/>
          <a:p>
            <a:r>
              <a:rPr lang="en-US" sz="4400" b="1" dirty="0">
                <a:solidFill>
                  <a:srgbClr val="FF0000"/>
                </a:solidFill>
              </a:rPr>
              <a:t>“I am the Lorax.”</a:t>
            </a:r>
            <a:endParaRPr lang="en-US" dirty="0"/>
          </a:p>
        </p:txBody>
      </p:sp>
      <p:sp>
        <p:nvSpPr>
          <p:cNvPr id="4" name="TextBox 3">
            <a:extLst>
              <a:ext uri="{FF2B5EF4-FFF2-40B4-BE49-F238E27FC236}">
                <a16:creationId xmlns:a16="http://schemas.microsoft.com/office/drawing/2014/main" id="{26AA2396-D2E2-D88B-C0DF-54FFA7F23B2F}"/>
              </a:ext>
            </a:extLst>
          </p:cNvPr>
          <p:cNvSpPr txBox="1"/>
          <p:nvPr/>
        </p:nvSpPr>
        <p:spPr>
          <a:xfrm>
            <a:off x="795131" y="1230370"/>
            <a:ext cx="4333461" cy="461665"/>
          </a:xfrm>
          <a:prstGeom prst="rect">
            <a:avLst/>
          </a:prstGeom>
          <a:noFill/>
        </p:spPr>
        <p:txBody>
          <a:bodyPr wrap="square" rtlCol="0">
            <a:spAutoFit/>
          </a:bodyPr>
          <a:lstStyle/>
          <a:p>
            <a:r>
              <a:rPr lang="en-US" sz="2400" dirty="0">
                <a:solidFill>
                  <a:srgbClr val="0070C0"/>
                </a:solidFill>
              </a:rPr>
              <a:t>Introduction of speaker or writer.</a:t>
            </a:r>
          </a:p>
        </p:txBody>
      </p:sp>
      <p:sp>
        <p:nvSpPr>
          <p:cNvPr id="5" name="TextBox 4">
            <a:extLst>
              <a:ext uri="{FF2B5EF4-FFF2-40B4-BE49-F238E27FC236}">
                <a16:creationId xmlns:a16="http://schemas.microsoft.com/office/drawing/2014/main" id="{CC3CEA6B-47D6-3E56-0085-3E26B8630F21}"/>
              </a:ext>
            </a:extLst>
          </p:cNvPr>
          <p:cNvSpPr txBox="1"/>
          <p:nvPr/>
        </p:nvSpPr>
        <p:spPr>
          <a:xfrm>
            <a:off x="931779" y="3681939"/>
            <a:ext cx="6202017" cy="2800767"/>
          </a:xfrm>
          <a:prstGeom prst="rect">
            <a:avLst/>
          </a:prstGeom>
          <a:noFill/>
        </p:spPr>
        <p:txBody>
          <a:bodyPr wrap="square" rtlCol="0">
            <a:spAutoFit/>
          </a:bodyPr>
          <a:lstStyle/>
          <a:p>
            <a:r>
              <a:rPr lang="en-US" sz="4400" b="1" dirty="0">
                <a:solidFill>
                  <a:srgbClr val="FF0000"/>
                </a:solidFill>
              </a:rPr>
              <a:t>“I speak for the trees. I speak for the trees for the trees have no tongues.”</a:t>
            </a:r>
          </a:p>
        </p:txBody>
      </p:sp>
      <p:sp>
        <p:nvSpPr>
          <p:cNvPr id="6" name="TextBox 5">
            <a:extLst>
              <a:ext uri="{FF2B5EF4-FFF2-40B4-BE49-F238E27FC236}">
                <a16:creationId xmlns:a16="http://schemas.microsoft.com/office/drawing/2014/main" id="{878BD015-DAAE-4C8D-F019-C1B634904F05}"/>
              </a:ext>
            </a:extLst>
          </p:cNvPr>
          <p:cNvSpPr txBox="1"/>
          <p:nvPr/>
        </p:nvSpPr>
        <p:spPr>
          <a:xfrm>
            <a:off x="1866056" y="3247381"/>
            <a:ext cx="4333461" cy="461665"/>
          </a:xfrm>
          <a:prstGeom prst="rect">
            <a:avLst/>
          </a:prstGeom>
          <a:noFill/>
        </p:spPr>
        <p:txBody>
          <a:bodyPr wrap="square" rtlCol="0">
            <a:spAutoFit/>
          </a:bodyPr>
          <a:lstStyle/>
          <a:p>
            <a:r>
              <a:rPr lang="en-US" sz="2400" dirty="0">
                <a:solidFill>
                  <a:srgbClr val="0070C0"/>
                </a:solidFill>
              </a:rPr>
              <a:t>Introduction of the topic</a:t>
            </a:r>
          </a:p>
        </p:txBody>
      </p:sp>
    </p:spTree>
    <p:extLst>
      <p:ext uri="{BB962C8B-B14F-4D97-AF65-F5344CB8AC3E}">
        <p14:creationId xmlns:p14="http://schemas.microsoft.com/office/powerpoint/2010/main" val="13894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96000">
              <a:schemeClr val="accent6">
                <a:lumMod val="45000"/>
                <a:lumOff val="55000"/>
              </a:schemeClr>
            </a:gs>
            <a:gs pos="97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4D908F-A780-BEE1-F8E9-4C2A1B5FE0C4}"/>
              </a:ext>
            </a:extLst>
          </p:cNvPr>
          <p:cNvSpPr>
            <a:spLocks noGrp="1"/>
          </p:cNvSpPr>
          <p:nvPr>
            <p:ph idx="1"/>
          </p:nvPr>
        </p:nvSpPr>
        <p:spPr>
          <a:xfrm>
            <a:off x="653143" y="242888"/>
            <a:ext cx="10885715" cy="5934075"/>
          </a:xfrm>
        </p:spPr>
        <p:txBody>
          <a:bodyPr>
            <a:normAutofit/>
          </a:bodyPr>
          <a:lstStyle/>
          <a:p>
            <a:pPr marL="0" indent="0">
              <a:buNone/>
            </a:pPr>
            <a:r>
              <a:rPr lang="en-AU" sz="1800" dirty="0">
                <a:solidFill>
                  <a:srgbClr val="374151"/>
                </a:solidFill>
                <a:effectLst/>
                <a:latin typeface="Arial" panose="020B0604020202020204" pitchFamily="34" charset="0"/>
                <a:ea typeface="Times New Roman" panose="02020603050405020304" pitchFamily="18" charset="0"/>
                <a:cs typeface="Arial" panose="020B0604020202020204" pitchFamily="34" charset="0"/>
              </a:rPr>
              <a:t> </a:t>
            </a:r>
            <a:endParaRPr lang="en-AU" sz="1800" dirty="0">
              <a:effectLst/>
              <a:latin typeface="Arial" panose="020B0604020202020204" pitchFamily="34" charset="0"/>
              <a:ea typeface="Calibri" panose="020F0502020204030204" pitchFamily="34" charset="0"/>
              <a:cs typeface="Calibri (Body)"/>
            </a:endParaRPr>
          </a:p>
          <a:p>
            <a:pPr marL="0" indent="0">
              <a:buNone/>
            </a:pPr>
            <a:endParaRPr lang="en-AU" sz="2900" dirty="0">
              <a:solidFill>
                <a:srgbClr val="374151"/>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AU" sz="2900" dirty="0">
              <a:effectLst/>
              <a:latin typeface="Arial" panose="020B0604020202020204" pitchFamily="34" charset="0"/>
              <a:ea typeface="Calibri" panose="020F0502020204030204" pitchFamily="34" charset="0"/>
              <a:cs typeface="Calibri (Body)"/>
            </a:endParaRPr>
          </a:p>
          <a:p>
            <a:pPr marL="0" indent="0">
              <a:buNone/>
            </a:pPr>
            <a:endParaRPr lang="en-AU" sz="2900" dirty="0">
              <a:effectLst/>
              <a:latin typeface="Arial" panose="020B0604020202020204" pitchFamily="34" charset="0"/>
              <a:ea typeface="Calibri" panose="020F0502020204030204" pitchFamily="34" charset="0"/>
              <a:cs typeface="Calibri (Body)"/>
            </a:endParaRPr>
          </a:p>
          <a:p>
            <a:endParaRPr lang="en-US" dirty="0"/>
          </a:p>
        </p:txBody>
      </p:sp>
      <p:sp>
        <p:nvSpPr>
          <p:cNvPr id="11" name="TextBox 10">
            <a:extLst>
              <a:ext uri="{FF2B5EF4-FFF2-40B4-BE49-F238E27FC236}">
                <a16:creationId xmlns:a16="http://schemas.microsoft.com/office/drawing/2014/main" id="{C60638FF-568E-6E1A-B6FB-B9701230ECE4}"/>
              </a:ext>
            </a:extLst>
          </p:cNvPr>
          <p:cNvSpPr txBox="1"/>
          <p:nvPr/>
        </p:nvSpPr>
        <p:spPr>
          <a:xfrm>
            <a:off x="524830" y="1365408"/>
            <a:ext cx="7178635" cy="3539430"/>
          </a:xfrm>
          <a:prstGeom prst="rect">
            <a:avLst/>
          </a:prstGeom>
          <a:noFill/>
        </p:spPr>
        <p:txBody>
          <a:bodyPr wrap="square" rtlCol="0">
            <a:spAutoFit/>
          </a:bodyPr>
          <a:lstStyle/>
          <a:p>
            <a:r>
              <a:rPr lang="en-US" sz="3200" b="1" dirty="0">
                <a:solidFill>
                  <a:srgbClr val="FF0000"/>
                </a:solidFill>
              </a:rPr>
              <a:t>“Once-</a:t>
            </a:r>
            <a:r>
              <a:rPr lang="en-US" sz="3200" b="1" dirty="0" err="1">
                <a:solidFill>
                  <a:srgbClr val="FF0000"/>
                </a:solidFill>
              </a:rPr>
              <a:t>ler</a:t>
            </a:r>
            <a:r>
              <a:rPr lang="en-US" sz="3200" b="1" dirty="0">
                <a:solidFill>
                  <a:srgbClr val="FF0000"/>
                </a:solidFill>
              </a:rPr>
              <a:t>! You are making such smogulous smoke!</a:t>
            </a:r>
          </a:p>
          <a:p>
            <a:endParaRPr lang="en-US" sz="3200" b="1" dirty="0">
              <a:solidFill>
                <a:srgbClr val="FF0000"/>
              </a:solidFill>
            </a:endParaRPr>
          </a:p>
          <a:p>
            <a:r>
              <a:rPr lang="en-US" sz="3200" b="1" dirty="0">
                <a:solidFill>
                  <a:srgbClr val="FF0000"/>
                </a:solidFill>
              </a:rPr>
              <a:t>My poor Swomee Swans ... Why they can’t sing a note! </a:t>
            </a:r>
          </a:p>
          <a:p>
            <a:r>
              <a:rPr lang="en-US" sz="3200" b="1" dirty="0">
                <a:solidFill>
                  <a:srgbClr val="FF0000"/>
                </a:solidFill>
              </a:rPr>
              <a:t>No one can sing who has smog in his throat. </a:t>
            </a:r>
          </a:p>
        </p:txBody>
      </p:sp>
      <p:sp>
        <p:nvSpPr>
          <p:cNvPr id="6" name="TextBox 5">
            <a:extLst>
              <a:ext uri="{FF2B5EF4-FFF2-40B4-BE49-F238E27FC236}">
                <a16:creationId xmlns:a16="http://schemas.microsoft.com/office/drawing/2014/main" id="{48C1400B-509D-A5BB-1D8B-1E45681D46C3}"/>
              </a:ext>
            </a:extLst>
          </p:cNvPr>
          <p:cNvSpPr txBox="1"/>
          <p:nvPr/>
        </p:nvSpPr>
        <p:spPr>
          <a:xfrm>
            <a:off x="3009730" y="889219"/>
            <a:ext cx="3302652" cy="584775"/>
          </a:xfrm>
          <a:prstGeom prst="rect">
            <a:avLst/>
          </a:prstGeom>
          <a:noFill/>
        </p:spPr>
        <p:txBody>
          <a:bodyPr wrap="square" rtlCol="0">
            <a:spAutoFit/>
          </a:bodyPr>
          <a:lstStyle/>
          <a:p>
            <a:r>
              <a:rPr lang="en-US" sz="3200" dirty="0">
                <a:solidFill>
                  <a:srgbClr val="0070C0"/>
                </a:solidFill>
              </a:rPr>
              <a:t>Facts</a:t>
            </a:r>
          </a:p>
        </p:txBody>
      </p:sp>
      <p:sp>
        <p:nvSpPr>
          <p:cNvPr id="8" name="TextBox 7">
            <a:extLst>
              <a:ext uri="{FF2B5EF4-FFF2-40B4-BE49-F238E27FC236}">
                <a16:creationId xmlns:a16="http://schemas.microsoft.com/office/drawing/2014/main" id="{8F95956A-4CC7-F747-A127-F879894D0485}"/>
              </a:ext>
            </a:extLst>
          </p:cNvPr>
          <p:cNvSpPr txBox="1"/>
          <p:nvPr/>
        </p:nvSpPr>
        <p:spPr>
          <a:xfrm>
            <a:off x="2692624" y="4320063"/>
            <a:ext cx="3302652" cy="584775"/>
          </a:xfrm>
          <a:prstGeom prst="rect">
            <a:avLst/>
          </a:prstGeom>
          <a:noFill/>
        </p:spPr>
        <p:txBody>
          <a:bodyPr wrap="square" rtlCol="0">
            <a:spAutoFit/>
          </a:bodyPr>
          <a:lstStyle/>
          <a:p>
            <a:r>
              <a:rPr lang="en-US" sz="3200" dirty="0">
                <a:solidFill>
                  <a:srgbClr val="0070C0"/>
                </a:solidFill>
              </a:rPr>
              <a:t>Evidence</a:t>
            </a:r>
          </a:p>
        </p:txBody>
      </p:sp>
      <p:pic>
        <p:nvPicPr>
          <p:cNvPr id="5" name="Picture 4" descr="Logo&#10;&#10;Description automatically generated">
            <a:extLst>
              <a:ext uri="{FF2B5EF4-FFF2-40B4-BE49-F238E27FC236}">
                <a16:creationId xmlns:a16="http://schemas.microsoft.com/office/drawing/2014/main" id="{C8E164DF-976E-CFC1-D3C7-0522CAE46966}"/>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530945" y="1011677"/>
            <a:ext cx="4249436" cy="4934454"/>
          </a:xfrm>
          <a:prstGeom prst="rect">
            <a:avLst/>
          </a:prstGeom>
        </p:spPr>
      </p:pic>
      <p:sp>
        <p:nvSpPr>
          <p:cNvPr id="4" name="TextBox 3">
            <a:extLst>
              <a:ext uri="{FF2B5EF4-FFF2-40B4-BE49-F238E27FC236}">
                <a16:creationId xmlns:a16="http://schemas.microsoft.com/office/drawing/2014/main" id="{3BE142B7-B255-E91C-47D6-5C90B170677C}"/>
              </a:ext>
            </a:extLst>
          </p:cNvPr>
          <p:cNvSpPr txBox="1"/>
          <p:nvPr/>
        </p:nvSpPr>
        <p:spPr>
          <a:xfrm>
            <a:off x="232229" y="115281"/>
            <a:ext cx="11727541" cy="646331"/>
          </a:xfrm>
          <a:prstGeom prst="rect">
            <a:avLst/>
          </a:prstGeom>
          <a:noFill/>
        </p:spPr>
        <p:txBody>
          <a:bodyPr wrap="square" rtlCol="0">
            <a:spAutoFit/>
          </a:bodyPr>
          <a:lstStyle/>
          <a:p>
            <a:r>
              <a:rPr lang="en-US" sz="3600" b="1" dirty="0"/>
              <a:t>Stage – </a:t>
            </a:r>
            <a:r>
              <a:rPr lang="en-US" sz="3600" b="1" dirty="0">
                <a:solidFill>
                  <a:srgbClr val="7030A0"/>
                </a:solidFill>
              </a:rPr>
              <a:t>Body     </a:t>
            </a:r>
            <a:r>
              <a:rPr lang="en-US" sz="3600" b="1" dirty="0"/>
              <a:t>Structure – </a:t>
            </a:r>
            <a:r>
              <a:rPr lang="en-US" sz="3600" b="1" dirty="0">
                <a:solidFill>
                  <a:srgbClr val="7030A0"/>
                </a:solidFill>
              </a:rPr>
              <a:t>Paragraph with fact and evidence</a:t>
            </a:r>
          </a:p>
        </p:txBody>
      </p:sp>
    </p:spTree>
    <p:extLst>
      <p:ext uri="{BB962C8B-B14F-4D97-AF65-F5344CB8AC3E}">
        <p14:creationId xmlns:p14="http://schemas.microsoft.com/office/powerpoint/2010/main" val="131184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p:tgtEl>
                                          <p:spTgt spid="4"/>
                                        </p:tgtEl>
                                        <p:attrNameLst>
                                          <p:attrName>ppt_y</p:attrName>
                                        </p:attrNameLst>
                                      </p:cBhvr>
                                      <p:tavLst>
                                        <p:tav tm="0">
                                          <p:val>
                                            <p:strVal val="#ppt_y+#ppt_h*1.125000"/>
                                          </p:val>
                                        </p:tav>
                                        <p:tav tm="100000">
                                          <p:val>
                                            <p:strVal val="#ppt_y"/>
                                          </p:val>
                                        </p:tav>
                                      </p:tavLst>
                                    </p:anim>
                                    <p:animEffect transition="in" filter="wipe(up)">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6" grpId="0"/>
      <p:bldP spid="8"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96000">
              <a:schemeClr val="accent6">
                <a:lumMod val="45000"/>
                <a:lumOff val="55000"/>
              </a:schemeClr>
            </a:gs>
            <a:gs pos="97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4D908F-A780-BEE1-F8E9-4C2A1B5FE0C4}"/>
              </a:ext>
            </a:extLst>
          </p:cNvPr>
          <p:cNvSpPr>
            <a:spLocks noGrp="1"/>
          </p:cNvSpPr>
          <p:nvPr>
            <p:ph idx="1"/>
          </p:nvPr>
        </p:nvSpPr>
        <p:spPr>
          <a:xfrm>
            <a:off x="653143" y="242888"/>
            <a:ext cx="10885715" cy="5934075"/>
          </a:xfrm>
        </p:spPr>
        <p:txBody>
          <a:bodyPr>
            <a:normAutofit/>
          </a:bodyPr>
          <a:lstStyle/>
          <a:p>
            <a:pPr marL="0" indent="0">
              <a:buNone/>
            </a:pPr>
            <a:r>
              <a:rPr lang="en-AU" sz="1800" dirty="0">
                <a:solidFill>
                  <a:srgbClr val="374151"/>
                </a:solidFill>
                <a:effectLst/>
                <a:latin typeface="Arial" panose="020B0604020202020204" pitchFamily="34" charset="0"/>
                <a:ea typeface="Times New Roman" panose="02020603050405020304" pitchFamily="18" charset="0"/>
                <a:cs typeface="Arial" panose="020B0604020202020204" pitchFamily="34" charset="0"/>
              </a:rPr>
              <a:t> </a:t>
            </a:r>
            <a:endParaRPr lang="en-AU" sz="1800" dirty="0">
              <a:effectLst/>
              <a:latin typeface="Arial" panose="020B0604020202020204" pitchFamily="34" charset="0"/>
              <a:ea typeface="Calibri" panose="020F0502020204030204" pitchFamily="34" charset="0"/>
              <a:cs typeface="Calibri (Body)"/>
            </a:endParaRPr>
          </a:p>
          <a:p>
            <a:pPr marL="0" indent="0">
              <a:buNone/>
            </a:pPr>
            <a:endParaRPr lang="en-AU" sz="2900" dirty="0">
              <a:solidFill>
                <a:srgbClr val="374151"/>
              </a:solidFill>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AU" sz="2900" dirty="0">
              <a:effectLst/>
              <a:latin typeface="Arial" panose="020B0604020202020204" pitchFamily="34" charset="0"/>
              <a:ea typeface="Calibri" panose="020F0502020204030204" pitchFamily="34" charset="0"/>
              <a:cs typeface="Calibri (Body)"/>
            </a:endParaRPr>
          </a:p>
          <a:p>
            <a:pPr marL="0" indent="0">
              <a:buNone/>
            </a:pPr>
            <a:endParaRPr lang="en-AU" sz="2900" dirty="0">
              <a:effectLst/>
              <a:latin typeface="Arial" panose="020B0604020202020204" pitchFamily="34" charset="0"/>
              <a:ea typeface="Calibri" panose="020F0502020204030204" pitchFamily="34" charset="0"/>
              <a:cs typeface="Calibri (Body)"/>
            </a:endParaRPr>
          </a:p>
          <a:p>
            <a:endParaRPr lang="en-US" dirty="0"/>
          </a:p>
        </p:txBody>
      </p:sp>
      <p:sp>
        <p:nvSpPr>
          <p:cNvPr id="11" name="TextBox 10">
            <a:extLst>
              <a:ext uri="{FF2B5EF4-FFF2-40B4-BE49-F238E27FC236}">
                <a16:creationId xmlns:a16="http://schemas.microsoft.com/office/drawing/2014/main" id="{C60638FF-568E-6E1A-B6FB-B9701230ECE4}"/>
              </a:ext>
            </a:extLst>
          </p:cNvPr>
          <p:cNvSpPr txBox="1"/>
          <p:nvPr/>
        </p:nvSpPr>
        <p:spPr>
          <a:xfrm>
            <a:off x="524830" y="1365408"/>
            <a:ext cx="6062237" cy="3170099"/>
          </a:xfrm>
          <a:prstGeom prst="rect">
            <a:avLst/>
          </a:prstGeom>
          <a:noFill/>
        </p:spPr>
        <p:txBody>
          <a:bodyPr wrap="square" rtlCol="0">
            <a:spAutoFit/>
          </a:bodyPr>
          <a:lstStyle/>
          <a:p>
            <a:r>
              <a:rPr lang="en-US" sz="3200" b="1" dirty="0">
                <a:solidFill>
                  <a:srgbClr val="FF0000"/>
                </a:solidFill>
              </a:rPr>
              <a:t>“</a:t>
            </a:r>
            <a:r>
              <a:rPr lang="en-US" sz="4000" b="1" dirty="0">
                <a:solidFill>
                  <a:srgbClr val="FF0000"/>
                </a:solidFill>
              </a:rPr>
              <a:t>Your glumping the pond where the Humming – Fish hummed.</a:t>
            </a:r>
          </a:p>
          <a:p>
            <a:r>
              <a:rPr lang="en-US" sz="4000" b="1" dirty="0">
                <a:solidFill>
                  <a:srgbClr val="FF0000"/>
                </a:solidFill>
              </a:rPr>
              <a:t>No more can they hum, for their gills are all gummed.</a:t>
            </a:r>
          </a:p>
        </p:txBody>
      </p:sp>
      <p:sp>
        <p:nvSpPr>
          <p:cNvPr id="6" name="TextBox 5">
            <a:extLst>
              <a:ext uri="{FF2B5EF4-FFF2-40B4-BE49-F238E27FC236}">
                <a16:creationId xmlns:a16="http://schemas.microsoft.com/office/drawing/2014/main" id="{48C1400B-509D-A5BB-1D8B-1E45681D46C3}"/>
              </a:ext>
            </a:extLst>
          </p:cNvPr>
          <p:cNvSpPr txBox="1"/>
          <p:nvPr/>
        </p:nvSpPr>
        <p:spPr>
          <a:xfrm>
            <a:off x="2372433" y="867060"/>
            <a:ext cx="3302652" cy="584775"/>
          </a:xfrm>
          <a:prstGeom prst="rect">
            <a:avLst/>
          </a:prstGeom>
          <a:noFill/>
        </p:spPr>
        <p:txBody>
          <a:bodyPr wrap="square" rtlCol="0">
            <a:spAutoFit/>
          </a:bodyPr>
          <a:lstStyle/>
          <a:p>
            <a:r>
              <a:rPr lang="en-US" sz="3200" dirty="0">
                <a:solidFill>
                  <a:srgbClr val="0070C0"/>
                </a:solidFill>
              </a:rPr>
              <a:t>Facts</a:t>
            </a:r>
          </a:p>
        </p:txBody>
      </p:sp>
      <p:sp>
        <p:nvSpPr>
          <p:cNvPr id="8" name="TextBox 7">
            <a:extLst>
              <a:ext uri="{FF2B5EF4-FFF2-40B4-BE49-F238E27FC236}">
                <a16:creationId xmlns:a16="http://schemas.microsoft.com/office/drawing/2014/main" id="{8F95956A-4CC7-F747-A127-F879894D0485}"/>
              </a:ext>
            </a:extLst>
          </p:cNvPr>
          <p:cNvSpPr txBox="1"/>
          <p:nvPr/>
        </p:nvSpPr>
        <p:spPr>
          <a:xfrm>
            <a:off x="1981424" y="4598321"/>
            <a:ext cx="3302652" cy="584775"/>
          </a:xfrm>
          <a:prstGeom prst="rect">
            <a:avLst/>
          </a:prstGeom>
          <a:noFill/>
        </p:spPr>
        <p:txBody>
          <a:bodyPr wrap="square" rtlCol="0">
            <a:spAutoFit/>
          </a:bodyPr>
          <a:lstStyle/>
          <a:p>
            <a:r>
              <a:rPr lang="en-US" sz="3200" dirty="0">
                <a:solidFill>
                  <a:srgbClr val="0070C0"/>
                </a:solidFill>
              </a:rPr>
              <a:t>Evidence</a:t>
            </a:r>
          </a:p>
        </p:txBody>
      </p:sp>
      <p:pic>
        <p:nvPicPr>
          <p:cNvPr id="5" name="Picture 4" descr="Logo&#10;&#10;Description automatically generated">
            <a:extLst>
              <a:ext uri="{FF2B5EF4-FFF2-40B4-BE49-F238E27FC236}">
                <a16:creationId xmlns:a16="http://schemas.microsoft.com/office/drawing/2014/main" id="{C8E164DF-976E-CFC1-D3C7-0522CAE46966}"/>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664981" y="1167319"/>
            <a:ext cx="4115400" cy="4778812"/>
          </a:xfrm>
          <a:prstGeom prst="rect">
            <a:avLst/>
          </a:prstGeom>
        </p:spPr>
      </p:pic>
      <p:sp>
        <p:nvSpPr>
          <p:cNvPr id="2" name="TextBox 1">
            <a:extLst>
              <a:ext uri="{FF2B5EF4-FFF2-40B4-BE49-F238E27FC236}">
                <a16:creationId xmlns:a16="http://schemas.microsoft.com/office/drawing/2014/main" id="{91DE0470-59F3-04E7-A17C-4B7D98449B83}"/>
              </a:ext>
            </a:extLst>
          </p:cNvPr>
          <p:cNvSpPr txBox="1"/>
          <p:nvPr/>
        </p:nvSpPr>
        <p:spPr>
          <a:xfrm>
            <a:off x="232229" y="115281"/>
            <a:ext cx="11727541" cy="646331"/>
          </a:xfrm>
          <a:prstGeom prst="rect">
            <a:avLst/>
          </a:prstGeom>
          <a:noFill/>
        </p:spPr>
        <p:txBody>
          <a:bodyPr wrap="square" rtlCol="0">
            <a:spAutoFit/>
          </a:bodyPr>
          <a:lstStyle/>
          <a:p>
            <a:r>
              <a:rPr lang="en-US" sz="3600" b="1" dirty="0"/>
              <a:t>Stage – </a:t>
            </a:r>
            <a:r>
              <a:rPr lang="en-US" sz="3600" b="1" dirty="0">
                <a:solidFill>
                  <a:srgbClr val="7030A0"/>
                </a:solidFill>
              </a:rPr>
              <a:t>Body     </a:t>
            </a:r>
            <a:r>
              <a:rPr lang="en-US" sz="3600" b="1" dirty="0"/>
              <a:t>Structure – </a:t>
            </a:r>
            <a:r>
              <a:rPr lang="en-US" sz="3600" b="1" dirty="0">
                <a:solidFill>
                  <a:srgbClr val="7030A0"/>
                </a:solidFill>
              </a:rPr>
              <a:t>Paragraph with fact and evidence</a:t>
            </a:r>
          </a:p>
        </p:txBody>
      </p:sp>
    </p:spTree>
    <p:extLst>
      <p:ext uri="{BB962C8B-B14F-4D97-AF65-F5344CB8AC3E}">
        <p14:creationId xmlns:p14="http://schemas.microsoft.com/office/powerpoint/2010/main" val="1455962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p:tgtEl>
                                          <p:spTgt spid="2"/>
                                        </p:tgtEl>
                                        <p:attrNameLst>
                                          <p:attrName>ppt_y</p:attrName>
                                        </p:attrNameLst>
                                      </p:cBhvr>
                                      <p:tavLst>
                                        <p:tav tm="0">
                                          <p:val>
                                            <p:strVal val="#ppt_y+#ppt_h*1.125000"/>
                                          </p:val>
                                        </p:tav>
                                        <p:tav tm="100000">
                                          <p:val>
                                            <p:strVal val="#ppt_y"/>
                                          </p:val>
                                        </p:tav>
                                      </p:tavLst>
                                    </p:anim>
                                    <p:animEffect transition="in" filter="wipe(up)">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6" grpId="0"/>
      <p:bldP spid="8" grpId="0"/>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729</TotalTime>
  <Words>630</Words>
  <Application>Microsoft Macintosh PowerPoint</Application>
  <PresentationFormat>Widescreen</PresentationFormat>
  <Paragraphs>78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Avenir Next LT Pro</vt:lpstr>
      <vt:lpstr>Calibri</vt:lpstr>
      <vt:lpstr>Calibri Light</vt:lpstr>
      <vt:lpstr>Söhne</vt:lpstr>
      <vt:lpstr>Office Theme</vt:lpstr>
      <vt:lpstr>Argument</vt:lpstr>
      <vt:lpstr>An argument is a written or spoken piece of communication. Its purpose is to logically and with evidence prove a particular point of view.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text?</dc:title>
  <dc:creator>grantlesley@bigpond.com</dc:creator>
  <cp:lastModifiedBy>grantlesley@bigpond.com</cp:lastModifiedBy>
  <cp:revision>13</cp:revision>
  <dcterms:created xsi:type="dcterms:W3CDTF">2023-02-21T05:33:03Z</dcterms:created>
  <dcterms:modified xsi:type="dcterms:W3CDTF">2023-03-10T00:26:10Z</dcterms:modified>
</cp:coreProperties>
</file>